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0" r:id="rId2"/>
    <p:sldMasterId id="2147483696" r:id="rId3"/>
  </p:sldMasterIdLst>
  <p:notesMasterIdLst>
    <p:notesMasterId r:id="rId18"/>
  </p:notesMasterIdLst>
  <p:sldIdLst>
    <p:sldId id="377" r:id="rId4"/>
    <p:sldId id="422" r:id="rId5"/>
    <p:sldId id="286" r:id="rId6"/>
    <p:sldId id="427" r:id="rId7"/>
    <p:sldId id="264" r:id="rId8"/>
    <p:sldId id="265" r:id="rId9"/>
    <p:sldId id="412" r:id="rId10"/>
    <p:sldId id="411" r:id="rId11"/>
    <p:sldId id="434" r:id="rId12"/>
    <p:sldId id="271" r:id="rId13"/>
    <p:sldId id="365" r:id="rId14"/>
    <p:sldId id="413" r:id="rId15"/>
    <p:sldId id="418" r:id="rId16"/>
    <p:sldId id="428" r:id="rId17"/>
  </p:sldIdLst>
  <p:sldSz cx="9144000" cy="6858000" type="screen4x3"/>
  <p:notesSz cx="9928225" cy="67976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2D668"/>
    <a:srgbClr val="BBDEFD"/>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340" autoAdjust="0"/>
    <p:restoredTop sz="93869" autoAdjust="0"/>
  </p:normalViewPr>
  <p:slideViewPr>
    <p:cSldViewPr>
      <p:cViewPr>
        <p:scale>
          <a:sx n="100" d="100"/>
          <a:sy n="100" d="100"/>
        </p:scale>
        <p:origin x="-726" y="10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302693" cy="338972"/>
          </a:xfrm>
          <a:prstGeom prst="rect">
            <a:avLst/>
          </a:prstGeom>
        </p:spPr>
        <p:txBody>
          <a:bodyPr vert="horz" lIns="88230" tIns="44115" rIns="88230" bIns="44115"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5623993" y="1"/>
            <a:ext cx="4302693" cy="338972"/>
          </a:xfrm>
          <a:prstGeom prst="rect">
            <a:avLst/>
          </a:prstGeom>
        </p:spPr>
        <p:txBody>
          <a:bodyPr vert="horz" lIns="88230" tIns="44115" rIns="88230" bIns="44115" rtlCol="0"/>
          <a:lstStyle>
            <a:lvl1pPr algn="r" fontAlgn="auto">
              <a:spcBef>
                <a:spcPts val="0"/>
              </a:spcBef>
              <a:spcAft>
                <a:spcPts val="0"/>
              </a:spcAft>
              <a:defRPr sz="1200">
                <a:latin typeface="+mn-lt"/>
              </a:defRPr>
            </a:lvl1pPr>
          </a:lstStyle>
          <a:p>
            <a:pPr>
              <a:defRPr/>
            </a:pPr>
            <a:fld id="{A57B4ADE-F60F-461C-BC84-BC684921418F}" type="datetimeFigureOut">
              <a:rPr lang="tr-TR"/>
              <a:pPr>
                <a:defRPr/>
              </a:pPr>
              <a:t>17.02.2021</a:t>
            </a:fld>
            <a:endParaRPr lang="tr-TR"/>
          </a:p>
        </p:txBody>
      </p:sp>
      <p:sp>
        <p:nvSpPr>
          <p:cNvPr id="4" name="Slayt Görüntüsü Yer Tutucusu 3"/>
          <p:cNvSpPr>
            <a:spLocks noGrp="1" noRot="1" noChangeAspect="1"/>
          </p:cNvSpPr>
          <p:nvPr>
            <p:ph type="sldImg" idx="2"/>
          </p:nvPr>
        </p:nvSpPr>
        <p:spPr>
          <a:xfrm>
            <a:off x="3265488" y="511175"/>
            <a:ext cx="3397250" cy="2547938"/>
          </a:xfrm>
          <a:prstGeom prst="rect">
            <a:avLst/>
          </a:prstGeom>
          <a:noFill/>
          <a:ln w="12700">
            <a:solidFill>
              <a:prstClr val="black"/>
            </a:solidFill>
          </a:ln>
        </p:spPr>
        <p:txBody>
          <a:bodyPr vert="horz" lIns="88230" tIns="44115" rIns="88230" bIns="44115" rtlCol="0" anchor="ctr"/>
          <a:lstStyle/>
          <a:p>
            <a:pPr lvl="0"/>
            <a:endParaRPr lang="tr-TR" noProof="0"/>
          </a:p>
        </p:txBody>
      </p:sp>
      <p:sp>
        <p:nvSpPr>
          <p:cNvPr id="5" name="Not Yer Tutucusu 4"/>
          <p:cNvSpPr>
            <a:spLocks noGrp="1"/>
          </p:cNvSpPr>
          <p:nvPr>
            <p:ph type="body" sz="quarter" idx="3"/>
          </p:nvPr>
        </p:nvSpPr>
        <p:spPr>
          <a:xfrm>
            <a:off x="991745" y="3228591"/>
            <a:ext cx="7944736" cy="3058346"/>
          </a:xfrm>
          <a:prstGeom prst="rect">
            <a:avLst/>
          </a:prstGeom>
        </p:spPr>
        <p:txBody>
          <a:bodyPr vert="horz" lIns="88230" tIns="44115" rIns="88230" bIns="44115"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1" y="6457184"/>
            <a:ext cx="4302693" cy="338972"/>
          </a:xfrm>
          <a:prstGeom prst="rect">
            <a:avLst/>
          </a:prstGeom>
        </p:spPr>
        <p:txBody>
          <a:bodyPr vert="horz" lIns="88230" tIns="44115" rIns="88230" bIns="44115"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5623993" y="6457184"/>
            <a:ext cx="4302693" cy="338972"/>
          </a:xfrm>
          <a:prstGeom prst="rect">
            <a:avLst/>
          </a:prstGeom>
        </p:spPr>
        <p:txBody>
          <a:bodyPr vert="horz" lIns="88230" tIns="44115" rIns="88230" bIns="44115" rtlCol="0" anchor="b"/>
          <a:lstStyle>
            <a:lvl1pPr algn="r" fontAlgn="auto">
              <a:spcBef>
                <a:spcPts val="0"/>
              </a:spcBef>
              <a:spcAft>
                <a:spcPts val="0"/>
              </a:spcAft>
              <a:defRPr sz="1200">
                <a:latin typeface="+mn-lt"/>
              </a:defRPr>
            </a:lvl1pPr>
          </a:lstStyle>
          <a:p>
            <a:pPr>
              <a:defRPr/>
            </a:pPr>
            <a:fld id="{D2546228-FC41-4135-8183-6C68DA89894A}"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7"/>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DEBC11A0-3C20-481B-AAE4-5EF9CDE6964B}" type="datetime1">
              <a:rPr lang="tr-TR" smtClean="0"/>
              <a:pPr>
                <a:defRPr/>
              </a:pPr>
              <a:t>17.02.2021</a:t>
            </a:fld>
            <a:endParaRPr lang="tr-TR"/>
          </a:p>
        </p:txBody>
      </p:sp>
      <p:sp>
        <p:nvSpPr>
          <p:cNvPr id="5"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6" name="Slayt Numarası Yer Tutucusu 5"/>
          <p:cNvSpPr>
            <a:spLocks noGrp="1"/>
          </p:cNvSpPr>
          <p:nvPr>
            <p:ph type="sldNum" sz="quarter" idx="12"/>
          </p:nvPr>
        </p:nvSpPr>
        <p:spPr/>
        <p:txBody>
          <a:bodyPr/>
          <a:lstStyle>
            <a:lvl1pPr>
              <a:defRPr/>
            </a:lvl1pPr>
          </a:lstStyle>
          <a:p>
            <a:pPr>
              <a:defRPr/>
            </a:pPr>
            <a:fld id="{34521D84-1124-4E8D-8A7E-8900951B249A}"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6AF74549-F8D9-44E7-B2B5-ED88D6A11557}" type="datetime1">
              <a:rPr lang="tr-TR" smtClean="0"/>
              <a:pPr>
                <a:defRPr/>
              </a:pPr>
              <a:t>17.02.2021</a:t>
            </a:fld>
            <a:endParaRPr lang="tr-TR"/>
          </a:p>
        </p:txBody>
      </p:sp>
      <p:sp>
        <p:nvSpPr>
          <p:cNvPr id="5"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6" name="Slayt Numarası Yer Tutucusu 5"/>
          <p:cNvSpPr>
            <a:spLocks noGrp="1"/>
          </p:cNvSpPr>
          <p:nvPr>
            <p:ph type="sldNum" sz="quarter" idx="12"/>
          </p:nvPr>
        </p:nvSpPr>
        <p:spPr/>
        <p:txBody>
          <a:bodyPr/>
          <a:lstStyle>
            <a:lvl1pPr>
              <a:defRPr/>
            </a:lvl1pPr>
          </a:lstStyle>
          <a:p>
            <a:pPr>
              <a:defRPr/>
            </a:pPr>
            <a:fld id="{70250351-AE4F-4DA5-9D28-D5780BE7D059}"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40"/>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40"/>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287CD283-24FF-4D17-AAD6-C635FB1D1AA9}" type="datetime1">
              <a:rPr lang="tr-TR" smtClean="0"/>
              <a:pPr>
                <a:defRPr/>
              </a:pPr>
              <a:t>17.02.2021</a:t>
            </a:fld>
            <a:endParaRPr lang="tr-TR"/>
          </a:p>
        </p:txBody>
      </p:sp>
      <p:sp>
        <p:nvSpPr>
          <p:cNvPr id="5"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6" name="Slayt Numarası Yer Tutucusu 5"/>
          <p:cNvSpPr>
            <a:spLocks noGrp="1"/>
          </p:cNvSpPr>
          <p:nvPr>
            <p:ph type="sldNum" sz="quarter" idx="12"/>
          </p:nvPr>
        </p:nvSpPr>
        <p:spPr/>
        <p:txBody>
          <a:bodyPr/>
          <a:lstStyle>
            <a:lvl1pPr>
              <a:defRPr/>
            </a:lvl1pPr>
          </a:lstStyle>
          <a:p>
            <a:pPr>
              <a:defRPr/>
            </a:pPr>
            <a:fld id="{775E0BDC-BA7C-46CB-A06E-8D1CE2D1B40D}"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006B846A-924A-4B57-9278-AF4CB607FCC2}" type="datetime1">
              <a:rPr lang="tr-TR" smtClean="0"/>
              <a:pPr>
                <a:defRPr/>
              </a:pPr>
              <a:t>17.02.2021</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42D86978-D618-471E-A68E-6C4AC4DF0AF2}"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F40C87A-ADDD-4655-812D-A9837E43CCBA}" type="datetime1">
              <a:rPr lang="tr-TR" smtClean="0"/>
              <a:pPr>
                <a:defRPr/>
              </a:pPr>
              <a:t>17.02.2021</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0FE7DCD6-4F61-4C09-9B68-CC1C0234C485}"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BDD0DD45-E6B6-4DA7-8533-3D8A6A6EEDF8}" type="datetime1">
              <a:rPr lang="tr-TR" smtClean="0"/>
              <a:pPr>
                <a:defRPr/>
              </a:pPr>
              <a:t>17.02.2021</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95395C8E-C5AF-4F97-918A-1E4BE563BB4F}" type="slidenum">
              <a:rPr lang="tr-TR"/>
              <a:pPr>
                <a:defRPr/>
              </a:pPr>
              <a:t>‹#›</a:t>
            </a:fld>
            <a:endParaRPr lang="tr-T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FEDFAA3A-7D06-47FB-B141-E943E15A1568}" type="datetime1">
              <a:rPr lang="tr-TR" smtClean="0"/>
              <a:pPr>
                <a:defRPr/>
              </a:pPr>
              <a:t>17.02.2021</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7" name="5 Slayt Numarası Yer Tutucusu"/>
          <p:cNvSpPr>
            <a:spLocks noGrp="1"/>
          </p:cNvSpPr>
          <p:nvPr>
            <p:ph type="sldNum" sz="quarter" idx="12"/>
          </p:nvPr>
        </p:nvSpPr>
        <p:spPr/>
        <p:txBody>
          <a:bodyPr/>
          <a:lstStyle>
            <a:lvl1pPr>
              <a:defRPr/>
            </a:lvl1pPr>
          </a:lstStyle>
          <a:p>
            <a:pPr>
              <a:defRPr/>
            </a:pPr>
            <a:fld id="{64A93D4D-0A3A-4EC4-96B6-7A5A0088B224}" type="slidenum">
              <a:rPr lang="tr-TR"/>
              <a:pPr>
                <a:defRPr/>
              </a:pPr>
              <a:t>‹#›</a:t>
            </a:fld>
            <a:endParaRPr lang="tr-T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D9241E3C-FC9D-4A3B-8087-637833BEDF63}" type="datetime1">
              <a:rPr lang="tr-TR" smtClean="0"/>
              <a:pPr>
                <a:defRPr/>
              </a:pPr>
              <a:t>17.02.2021</a:t>
            </a:fld>
            <a:endParaRPr lang="tr-TR"/>
          </a:p>
        </p:txBody>
      </p:sp>
      <p:sp>
        <p:nvSpPr>
          <p:cNvPr id="8"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9" name="5 Slayt Numarası Yer Tutucusu"/>
          <p:cNvSpPr>
            <a:spLocks noGrp="1"/>
          </p:cNvSpPr>
          <p:nvPr>
            <p:ph type="sldNum" sz="quarter" idx="12"/>
          </p:nvPr>
        </p:nvSpPr>
        <p:spPr/>
        <p:txBody>
          <a:bodyPr/>
          <a:lstStyle>
            <a:lvl1pPr>
              <a:defRPr/>
            </a:lvl1pPr>
          </a:lstStyle>
          <a:p>
            <a:pPr>
              <a:defRPr/>
            </a:pPr>
            <a:fld id="{E67D39DD-6827-44BB-953D-ECAD78DA7191}" type="slidenum">
              <a:rPr lang="tr-TR"/>
              <a:pPr>
                <a:defRPr/>
              </a:pPr>
              <a:t>‹#›</a:t>
            </a:fld>
            <a:endParaRPr lang="tr-T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2ED5B299-B4FA-4BC8-8B30-79417C07442C}" type="datetime1">
              <a:rPr lang="tr-TR" smtClean="0"/>
              <a:pPr>
                <a:defRPr/>
              </a:pPr>
              <a:t>17.02.2021</a:t>
            </a:fld>
            <a:endParaRPr lang="tr-TR"/>
          </a:p>
        </p:txBody>
      </p:sp>
      <p:sp>
        <p:nvSpPr>
          <p:cNvPr id="4"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5" name="5 Slayt Numarası Yer Tutucusu"/>
          <p:cNvSpPr>
            <a:spLocks noGrp="1"/>
          </p:cNvSpPr>
          <p:nvPr>
            <p:ph type="sldNum" sz="quarter" idx="12"/>
          </p:nvPr>
        </p:nvSpPr>
        <p:spPr/>
        <p:txBody>
          <a:bodyPr/>
          <a:lstStyle>
            <a:lvl1pPr>
              <a:defRPr/>
            </a:lvl1pPr>
          </a:lstStyle>
          <a:p>
            <a:pPr>
              <a:defRPr/>
            </a:pPr>
            <a:fld id="{DED354BC-FE93-4C3C-9EAD-1E9920358372}" type="slidenum">
              <a:rPr lang="tr-TR"/>
              <a:pPr>
                <a:defRPr/>
              </a:pPr>
              <a:t>‹#›</a:t>
            </a:fld>
            <a:endParaRPr lang="tr-T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B7442D22-AB75-44C1-92BB-D8405C603A80}" type="datetime1">
              <a:rPr lang="tr-TR" smtClean="0"/>
              <a:pPr>
                <a:defRPr/>
              </a:pPr>
              <a:t>17.02.2021</a:t>
            </a:fld>
            <a:endParaRPr lang="tr-TR"/>
          </a:p>
        </p:txBody>
      </p:sp>
      <p:sp>
        <p:nvSpPr>
          <p:cNvPr id="3"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4" name="5 Slayt Numarası Yer Tutucusu"/>
          <p:cNvSpPr>
            <a:spLocks noGrp="1"/>
          </p:cNvSpPr>
          <p:nvPr>
            <p:ph type="sldNum" sz="quarter" idx="12"/>
          </p:nvPr>
        </p:nvSpPr>
        <p:spPr/>
        <p:txBody>
          <a:bodyPr/>
          <a:lstStyle>
            <a:lvl1pPr>
              <a:defRPr/>
            </a:lvl1pPr>
          </a:lstStyle>
          <a:p>
            <a:pPr>
              <a:defRPr/>
            </a:pPr>
            <a:fld id="{DDB32C53-E8D8-4CA8-937F-F4741732C05E}" type="slidenum">
              <a:rPr lang="tr-TR"/>
              <a:pPr>
                <a:defRPr/>
              </a:pPr>
              <a:t>‹#›</a:t>
            </a:fld>
            <a:endParaRPr lang="tr-T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2B481A54-1457-4D09-BC58-F3538F6962F9}" type="datetime1">
              <a:rPr lang="tr-TR" smtClean="0"/>
              <a:pPr>
                <a:defRPr/>
              </a:pPr>
              <a:t>17.02.2021</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7" name="5 Slayt Numarası Yer Tutucusu"/>
          <p:cNvSpPr>
            <a:spLocks noGrp="1"/>
          </p:cNvSpPr>
          <p:nvPr>
            <p:ph type="sldNum" sz="quarter" idx="12"/>
          </p:nvPr>
        </p:nvSpPr>
        <p:spPr/>
        <p:txBody>
          <a:bodyPr/>
          <a:lstStyle>
            <a:lvl1pPr>
              <a:defRPr/>
            </a:lvl1pPr>
          </a:lstStyle>
          <a:p>
            <a:pPr>
              <a:defRPr/>
            </a:pPr>
            <a:fld id="{6CCD090C-E98F-4B78-9358-29798574D8A0}"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5A383F36-E1FC-4BBC-9927-D8158688A021}" type="datetime1">
              <a:rPr lang="tr-TR" smtClean="0"/>
              <a:pPr>
                <a:defRPr/>
              </a:pPr>
              <a:t>17.02.2021</a:t>
            </a:fld>
            <a:endParaRPr lang="tr-TR"/>
          </a:p>
        </p:txBody>
      </p:sp>
      <p:sp>
        <p:nvSpPr>
          <p:cNvPr id="5"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6" name="Slayt Numarası Yer Tutucusu 5"/>
          <p:cNvSpPr>
            <a:spLocks noGrp="1"/>
          </p:cNvSpPr>
          <p:nvPr>
            <p:ph type="sldNum" sz="quarter" idx="12"/>
          </p:nvPr>
        </p:nvSpPr>
        <p:spPr/>
        <p:txBody>
          <a:bodyPr/>
          <a:lstStyle>
            <a:lvl1pPr>
              <a:defRPr/>
            </a:lvl1pPr>
          </a:lstStyle>
          <a:p>
            <a:pPr>
              <a:defRPr/>
            </a:pPr>
            <a:fld id="{691C146F-81F4-4288-8E62-2663FEBE05E0}" type="slidenum">
              <a:rPr lang="tr-TR"/>
              <a:pPr>
                <a:defRPr/>
              </a:pPr>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B5F0EC6-91AF-4C21-9FA1-2B4C2B9321C3}" type="datetime1">
              <a:rPr lang="tr-TR" smtClean="0"/>
              <a:pPr>
                <a:defRPr/>
              </a:pPr>
              <a:t>17.02.2021</a:t>
            </a:fld>
            <a:endParaRPr lang="tr-TR"/>
          </a:p>
        </p:txBody>
      </p:sp>
      <p:sp>
        <p:nvSpPr>
          <p:cNvPr id="6"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7" name="5 Slayt Numarası Yer Tutucusu"/>
          <p:cNvSpPr>
            <a:spLocks noGrp="1"/>
          </p:cNvSpPr>
          <p:nvPr>
            <p:ph type="sldNum" sz="quarter" idx="12"/>
          </p:nvPr>
        </p:nvSpPr>
        <p:spPr/>
        <p:txBody>
          <a:bodyPr/>
          <a:lstStyle>
            <a:lvl1pPr>
              <a:defRPr/>
            </a:lvl1pPr>
          </a:lstStyle>
          <a:p>
            <a:pPr>
              <a:defRPr/>
            </a:pPr>
            <a:fld id="{7B7C6049-B656-4A9A-BED3-E1FA02A485C3}" type="slidenum">
              <a:rPr lang="tr-TR"/>
              <a:pPr>
                <a:defRPr/>
              </a:pPr>
              <a:t>‹#›</a:t>
            </a:fld>
            <a:endParaRPr lang="tr-T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E72F99B-103A-4646-BC82-78C75CA6C973}" type="datetime1">
              <a:rPr lang="tr-TR" smtClean="0"/>
              <a:pPr>
                <a:defRPr/>
              </a:pPr>
              <a:t>17.02.2021</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2CFF7DC8-9B87-40E3-B6E9-5CECFF46DFED}" type="slidenum">
              <a:rPr lang="tr-TR"/>
              <a:pPr>
                <a:defRPr/>
              </a:pPr>
              <a:t>‹#›</a:t>
            </a:fld>
            <a:endParaRPr lang="tr-T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C1A70DDC-B0E4-4538-AF52-8C64EB86495E}" type="datetime1">
              <a:rPr lang="tr-TR" smtClean="0"/>
              <a:pPr>
                <a:defRPr/>
              </a:pPr>
              <a:t>17.02.2021</a:t>
            </a:fld>
            <a:endParaRPr lang="tr-TR"/>
          </a:p>
        </p:txBody>
      </p:sp>
      <p:sp>
        <p:nvSpPr>
          <p:cNvPr id="5" name="4 Altbilgi Yer Tutucusu"/>
          <p:cNvSpPr>
            <a:spLocks noGrp="1"/>
          </p:cNvSpPr>
          <p:nvPr>
            <p:ph type="ftr" sz="quarter" idx="11"/>
          </p:nvPr>
        </p:nvSpPr>
        <p:spPr/>
        <p:txBody>
          <a:bodyPr/>
          <a:lstStyle>
            <a:lvl1pPr>
              <a:defRPr/>
            </a:lvl1pPr>
          </a:lstStyle>
          <a:p>
            <a:pPr>
              <a:defRPr/>
            </a:pPr>
            <a:r>
              <a:rPr lang="tr-TR" smtClean="0"/>
              <a:t>3</a:t>
            </a:r>
            <a:endParaRPr lang="tr-TR"/>
          </a:p>
        </p:txBody>
      </p:sp>
      <p:sp>
        <p:nvSpPr>
          <p:cNvPr id="6" name="5 Slayt Numarası Yer Tutucusu"/>
          <p:cNvSpPr>
            <a:spLocks noGrp="1"/>
          </p:cNvSpPr>
          <p:nvPr>
            <p:ph type="sldNum" sz="quarter" idx="12"/>
          </p:nvPr>
        </p:nvSpPr>
        <p:spPr/>
        <p:txBody>
          <a:bodyPr/>
          <a:lstStyle>
            <a:lvl1pPr>
              <a:defRPr/>
            </a:lvl1pPr>
          </a:lstStyle>
          <a:p>
            <a:pPr>
              <a:defRPr/>
            </a:pPr>
            <a:fld id="{603A9962-DF9A-45FE-9E41-8EAC5261092F}" type="slidenum">
              <a:rPr lang="tr-TR"/>
              <a:pPr>
                <a:defRPr/>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Picture 21" descr="stuff"/>
          <p:cNvPicPr>
            <a:picLocks noChangeAspect="1" noChangeArrowheads="1"/>
          </p:cNvPicPr>
          <p:nvPr/>
        </p:nvPicPr>
        <p:blipFill>
          <a:blip r:embed="rId2" cstate="print"/>
          <a:srcRect/>
          <a:stretch>
            <a:fillRect/>
          </a:stretch>
        </p:blipFill>
        <p:spPr bwMode="auto">
          <a:xfrm>
            <a:off x="0" y="0"/>
            <a:ext cx="9144000" cy="5129213"/>
          </a:xfrm>
          <a:prstGeom prst="rect">
            <a:avLst/>
          </a:prstGeom>
          <a:noFill/>
          <a:ln w="9525">
            <a:noFill/>
            <a:miter lim="800000"/>
            <a:headEnd/>
            <a:tailEnd/>
          </a:ln>
        </p:spPr>
      </p:pic>
      <p:sp>
        <p:nvSpPr>
          <p:cNvPr id="5" name="Rectangle 20"/>
          <p:cNvSpPr>
            <a:spLocks noChangeArrowheads="1"/>
          </p:cNvSpPr>
          <p:nvPr/>
        </p:nvSpPr>
        <p:spPr bwMode="auto">
          <a:xfrm>
            <a:off x="0" y="6613525"/>
            <a:ext cx="9144000" cy="244475"/>
          </a:xfrm>
          <a:prstGeom prst="rect">
            <a:avLst/>
          </a:prstGeom>
          <a:solidFill>
            <a:srgbClr val="003366"/>
          </a:solidFill>
          <a:ln w="9525" algn="ctr">
            <a:noFill/>
            <a:miter lim="800000"/>
            <a:headEnd/>
            <a:tailEnd/>
          </a:ln>
          <a:effectLst/>
        </p:spPr>
        <p:txBody>
          <a:bodyPr>
            <a:spAutoFit/>
          </a:bodyPr>
          <a:lstStyle/>
          <a:p>
            <a:pPr fontAlgn="auto">
              <a:spcBef>
                <a:spcPts val="0"/>
              </a:spcBef>
              <a:spcAft>
                <a:spcPts val="0"/>
              </a:spcAft>
              <a:defRPr/>
            </a:pPr>
            <a:r>
              <a:rPr lang="en-US">
                <a:latin typeface="+mn-lt"/>
              </a:rPr>
              <a:t>www.company.com</a:t>
            </a:r>
            <a:endParaRPr lang="fr-FR">
              <a:latin typeface="+mn-lt"/>
            </a:endParaRPr>
          </a:p>
        </p:txBody>
      </p:sp>
      <p:sp>
        <p:nvSpPr>
          <p:cNvPr id="8198" name="Rectangle 6"/>
          <p:cNvSpPr>
            <a:spLocks noGrp="1" noChangeArrowheads="1"/>
          </p:cNvSpPr>
          <p:nvPr>
            <p:ph type="subTitle" idx="1"/>
          </p:nvPr>
        </p:nvSpPr>
        <p:spPr>
          <a:xfrm>
            <a:off x="3429000" y="5029200"/>
            <a:ext cx="5715000" cy="609600"/>
          </a:xfrm>
        </p:spPr>
        <p:txBody>
          <a:bodyPr/>
          <a:lstStyle>
            <a:lvl1pPr marL="0" indent="0" algn="ctr">
              <a:buFontTx/>
              <a:buNone/>
              <a:defRPr sz="2000">
                <a:solidFill>
                  <a:schemeClr val="bg1"/>
                </a:solidFill>
              </a:defRPr>
            </a:lvl1pPr>
          </a:lstStyle>
          <a:p>
            <a:r>
              <a:rPr lang="tr-TR" smtClean="0"/>
              <a:t>Asıl alt başlık stilini düzenlemek için tıklatın</a:t>
            </a:r>
            <a:endParaRPr lang="en-US"/>
          </a:p>
        </p:txBody>
      </p:sp>
      <p:sp>
        <p:nvSpPr>
          <p:cNvPr id="8197" name="Rectangle 5"/>
          <p:cNvSpPr>
            <a:spLocks noGrp="1" noChangeArrowheads="1"/>
          </p:cNvSpPr>
          <p:nvPr>
            <p:ph type="ctrTitle"/>
          </p:nvPr>
        </p:nvSpPr>
        <p:spPr>
          <a:xfrm>
            <a:off x="3429000" y="3581400"/>
            <a:ext cx="5715000" cy="1470025"/>
          </a:xfrm>
          <a:solidFill>
            <a:schemeClr val="bg1"/>
          </a:solidFill>
          <a:ln algn="ctr"/>
        </p:spPr>
        <p:txBody>
          <a:bodyPr lIns="91440" anchor="t"/>
          <a:lstStyle>
            <a:lvl1pPr algn="ctr">
              <a:spcBef>
                <a:spcPct val="20000"/>
              </a:spcBef>
              <a:defRPr sz="4000" b="1">
                <a:solidFill>
                  <a:srgbClr val="FCAB1A"/>
                </a:solidFill>
                <a:latin typeface="Verdana" pitchFamily="34" charset="0"/>
              </a:defRPr>
            </a:lvl1pPr>
          </a:lstStyle>
          <a:p>
            <a:r>
              <a:rPr lang="tr-TR" smtClean="0"/>
              <a:t>Asıl başlık stili için tıklatın</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8288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864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B0656A9E-E218-4BE5-BFE2-A8DC9F80F431}" type="datetime1">
              <a:rPr lang="tr-TR" smtClean="0"/>
              <a:pPr>
                <a:defRPr/>
              </a:pPr>
              <a:t>17.02.2021</a:t>
            </a:fld>
            <a:endParaRPr lang="tr-TR"/>
          </a:p>
        </p:txBody>
      </p:sp>
      <p:sp>
        <p:nvSpPr>
          <p:cNvPr id="5"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6" name="Slayt Numarası Yer Tutucusu 5"/>
          <p:cNvSpPr>
            <a:spLocks noGrp="1"/>
          </p:cNvSpPr>
          <p:nvPr>
            <p:ph type="sldNum" sz="quarter" idx="12"/>
          </p:nvPr>
        </p:nvSpPr>
        <p:spPr/>
        <p:txBody>
          <a:bodyPr/>
          <a:lstStyle>
            <a:lvl1pPr>
              <a:defRPr/>
            </a:lvl1pPr>
          </a:lstStyle>
          <a:p>
            <a:pPr>
              <a:defRPr/>
            </a:pPr>
            <a:fld id="{73E94C03-DD68-437F-92D0-3D189523644D}" type="slidenum">
              <a:rPr lang="tr-TR"/>
              <a:pPr>
                <a:defRPr/>
              </a:pPr>
              <a:t>‹#›</a:t>
            </a:fld>
            <a:endParaRPr lang="tr-T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7315200" y="1400175"/>
            <a:ext cx="1828800" cy="47720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828800" y="1400175"/>
            <a:ext cx="5334000" cy="47720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reserve="1">
  <p:cSld name="Başlık ve Grafik">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1400175"/>
            <a:ext cx="7315200" cy="581025"/>
          </a:xfrm>
        </p:spPr>
        <p:txBody>
          <a:bodyPr/>
          <a:lstStyle/>
          <a:p>
            <a:r>
              <a:rPr lang="tr-TR" smtClean="0"/>
              <a:t>Asıl başlık stili için tıklatın</a:t>
            </a:r>
            <a:endParaRPr lang="tr-TR"/>
          </a:p>
        </p:txBody>
      </p:sp>
      <p:sp>
        <p:nvSpPr>
          <p:cNvPr id="3" name="2 Grafik Yer Tutucusu"/>
          <p:cNvSpPr>
            <a:spLocks noGrp="1"/>
          </p:cNvSpPr>
          <p:nvPr>
            <p:ph type="chart" idx="1"/>
          </p:nvPr>
        </p:nvSpPr>
        <p:spPr>
          <a:xfrm>
            <a:off x="1828800" y="2133600"/>
            <a:ext cx="7162800" cy="4038600"/>
          </a:xfrm>
        </p:spPr>
        <p:txBody>
          <a:bodyPr/>
          <a:lstStyle/>
          <a:p>
            <a:pPr lvl="0"/>
            <a:r>
              <a:rPr lang="tr-TR" noProof="0" smtClean="0"/>
              <a:t>Grafik eklemek için simgeyi tıklatın</a:t>
            </a:r>
            <a:endParaRPr lang="tr-TR" noProof="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1400175"/>
            <a:ext cx="7315200" cy="5810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828800" y="2133600"/>
            <a:ext cx="35052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486400" y="2133600"/>
            <a:ext cx="3505200" cy="4038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40A1623C-155A-4B74-A457-FCB15AF52EA5}" type="datetime1">
              <a:rPr lang="tr-TR" smtClean="0"/>
              <a:pPr>
                <a:defRPr/>
              </a:pPr>
              <a:t>17.02.2021</a:t>
            </a:fld>
            <a:endParaRPr lang="tr-TR"/>
          </a:p>
        </p:txBody>
      </p:sp>
      <p:sp>
        <p:nvSpPr>
          <p:cNvPr id="6"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7" name="Slayt Numarası Yer Tutucusu 5"/>
          <p:cNvSpPr>
            <a:spLocks noGrp="1"/>
          </p:cNvSpPr>
          <p:nvPr>
            <p:ph type="sldNum" sz="quarter" idx="12"/>
          </p:nvPr>
        </p:nvSpPr>
        <p:spPr/>
        <p:txBody>
          <a:bodyPr/>
          <a:lstStyle>
            <a:lvl1pPr>
              <a:defRPr/>
            </a:lvl1pPr>
          </a:lstStyle>
          <a:p>
            <a:pPr>
              <a:defRPr/>
            </a:pPr>
            <a:fld id="{2C6B5FA6-A9A4-4BB3-8B89-CF7D828BF1A3}"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26A79F0C-5852-4F0A-9F90-D3E9C3F97488}" type="datetime1">
              <a:rPr lang="tr-TR" smtClean="0"/>
              <a:pPr>
                <a:defRPr/>
              </a:pPr>
              <a:t>17.02.2021</a:t>
            </a:fld>
            <a:endParaRPr lang="tr-TR"/>
          </a:p>
        </p:txBody>
      </p:sp>
      <p:sp>
        <p:nvSpPr>
          <p:cNvPr id="8"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9" name="Slayt Numarası Yer Tutucusu 5"/>
          <p:cNvSpPr>
            <a:spLocks noGrp="1"/>
          </p:cNvSpPr>
          <p:nvPr>
            <p:ph type="sldNum" sz="quarter" idx="12"/>
          </p:nvPr>
        </p:nvSpPr>
        <p:spPr/>
        <p:txBody>
          <a:bodyPr/>
          <a:lstStyle>
            <a:lvl1pPr>
              <a:defRPr/>
            </a:lvl1pPr>
          </a:lstStyle>
          <a:p>
            <a:pPr>
              <a:defRPr/>
            </a:pPr>
            <a:fld id="{05071F86-96E2-4B31-AEB3-B7D8CE0B392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C0DE51E3-B2A6-4044-B1AD-0DE2B591E1F8}" type="datetime1">
              <a:rPr lang="tr-TR" smtClean="0"/>
              <a:pPr>
                <a:defRPr/>
              </a:pPr>
              <a:t>17.02.2021</a:t>
            </a:fld>
            <a:endParaRPr lang="tr-TR"/>
          </a:p>
        </p:txBody>
      </p:sp>
      <p:sp>
        <p:nvSpPr>
          <p:cNvPr id="4"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5" name="Slayt Numarası Yer Tutucusu 5"/>
          <p:cNvSpPr>
            <a:spLocks noGrp="1"/>
          </p:cNvSpPr>
          <p:nvPr>
            <p:ph type="sldNum" sz="quarter" idx="12"/>
          </p:nvPr>
        </p:nvSpPr>
        <p:spPr/>
        <p:txBody>
          <a:bodyPr/>
          <a:lstStyle>
            <a:lvl1pPr>
              <a:defRPr/>
            </a:lvl1pPr>
          </a:lstStyle>
          <a:p>
            <a:pPr>
              <a:defRPr/>
            </a:pPr>
            <a:fld id="{833A08C5-9D47-4CE7-9A63-13935966401A}"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7020CE07-F002-4912-A56C-AF3DC8A37F0D}" type="datetime1">
              <a:rPr lang="tr-TR" smtClean="0"/>
              <a:pPr>
                <a:defRPr/>
              </a:pPr>
              <a:t>17.02.2021</a:t>
            </a:fld>
            <a:endParaRPr lang="tr-TR"/>
          </a:p>
        </p:txBody>
      </p:sp>
      <p:sp>
        <p:nvSpPr>
          <p:cNvPr id="3"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4" name="Slayt Numarası Yer Tutucusu 5"/>
          <p:cNvSpPr>
            <a:spLocks noGrp="1"/>
          </p:cNvSpPr>
          <p:nvPr>
            <p:ph type="sldNum" sz="quarter" idx="12"/>
          </p:nvPr>
        </p:nvSpPr>
        <p:spPr/>
        <p:txBody>
          <a:bodyPr/>
          <a:lstStyle>
            <a:lvl1pPr>
              <a:defRPr/>
            </a:lvl1pPr>
          </a:lstStyle>
          <a:p>
            <a:pPr>
              <a:defRPr/>
            </a:pPr>
            <a:fld id="{D76C7F14-FF16-49D3-90A9-BF3BCBE1504D}"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3CC86B21-85AB-41BC-8901-535A358D2030}" type="datetime1">
              <a:rPr lang="tr-TR" smtClean="0"/>
              <a:pPr>
                <a:defRPr/>
              </a:pPr>
              <a:t>17.02.2021</a:t>
            </a:fld>
            <a:endParaRPr lang="tr-TR"/>
          </a:p>
        </p:txBody>
      </p:sp>
      <p:sp>
        <p:nvSpPr>
          <p:cNvPr id="6"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7" name="Slayt Numarası Yer Tutucusu 5"/>
          <p:cNvSpPr>
            <a:spLocks noGrp="1"/>
          </p:cNvSpPr>
          <p:nvPr>
            <p:ph type="sldNum" sz="quarter" idx="12"/>
          </p:nvPr>
        </p:nvSpPr>
        <p:spPr/>
        <p:txBody>
          <a:bodyPr/>
          <a:lstStyle>
            <a:lvl1pPr>
              <a:defRPr/>
            </a:lvl1pPr>
          </a:lstStyle>
          <a:p>
            <a:pPr>
              <a:defRPr/>
            </a:pPr>
            <a:fld id="{643591A3-A399-4262-9D23-EB8429451865}"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1"/>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C7CAC974-747D-495A-A26E-08642A7DA92F}" type="datetime1">
              <a:rPr lang="tr-TR" smtClean="0"/>
              <a:pPr>
                <a:defRPr/>
              </a:pPr>
              <a:t>17.02.2021</a:t>
            </a:fld>
            <a:endParaRPr lang="tr-TR"/>
          </a:p>
        </p:txBody>
      </p:sp>
      <p:sp>
        <p:nvSpPr>
          <p:cNvPr id="6" name="Altbilgi Yer Tutucusu 4"/>
          <p:cNvSpPr>
            <a:spLocks noGrp="1"/>
          </p:cNvSpPr>
          <p:nvPr>
            <p:ph type="ftr" sz="quarter" idx="11"/>
          </p:nvPr>
        </p:nvSpPr>
        <p:spPr/>
        <p:txBody>
          <a:bodyPr/>
          <a:lstStyle>
            <a:lvl1pPr>
              <a:defRPr/>
            </a:lvl1pPr>
          </a:lstStyle>
          <a:p>
            <a:pPr>
              <a:defRPr/>
            </a:pPr>
            <a:r>
              <a:rPr lang="tr-TR" smtClean="0"/>
              <a:t>3</a:t>
            </a:r>
            <a:endParaRPr lang="tr-TR"/>
          </a:p>
        </p:txBody>
      </p:sp>
      <p:sp>
        <p:nvSpPr>
          <p:cNvPr id="7" name="Slayt Numarası Yer Tutucusu 5"/>
          <p:cNvSpPr>
            <a:spLocks noGrp="1"/>
          </p:cNvSpPr>
          <p:nvPr>
            <p:ph type="sldNum" sz="quarter" idx="12"/>
          </p:nvPr>
        </p:nvSpPr>
        <p:spPr/>
        <p:txBody>
          <a:bodyPr/>
          <a:lstStyle>
            <a:lvl1pPr>
              <a:defRPr/>
            </a:lvl1pPr>
          </a:lstStyle>
          <a:p>
            <a:pPr>
              <a:defRPr/>
            </a:pPr>
            <a:fld id="{EBDE6575-AB20-4851-B1A8-71F45356D96B}"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Başlık Yer Tutucu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Metin Yer Tutucus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2C40F6E-5150-45F6-B2F5-EBBC13F0A25E}" type="datetime1">
              <a:rPr lang="tr-TR" smtClean="0"/>
              <a:pPr>
                <a:defRPr/>
              </a:pPr>
              <a:t>17.02.2021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tr-TR" smtClean="0"/>
              <a:t>3</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5864E43-9C81-4B5D-9511-6DF9FFCE1B08}"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07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F33592B-E0A5-4BB7-91D5-0F58F1C29AB6}" type="datetime1">
              <a:rPr lang="tr-TR" smtClean="0"/>
              <a:pPr>
                <a:defRPr/>
              </a:pPr>
              <a:t>17.02.2021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tr-TR" smtClean="0"/>
              <a:t>3</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2E498CD-8E5E-4F49-B97E-7DF0E64D702C}"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0" descr="stuff"/>
          <p:cNvPicPr>
            <a:picLocks noChangeAspect="1" noChangeArrowheads="1"/>
          </p:cNvPicPr>
          <p:nvPr/>
        </p:nvPicPr>
        <p:blipFill>
          <a:blip r:embed="rId15" cstate="print"/>
          <a:srcRect/>
          <a:stretch>
            <a:fillRect/>
          </a:stretch>
        </p:blipFill>
        <p:spPr bwMode="auto">
          <a:xfrm>
            <a:off x="0" y="0"/>
            <a:ext cx="9144000" cy="5129213"/>
          </a:xfrm>
          <a:prstGeom prst="rect">
            <a:avLst/>
          </a:prstGeom>
          <a:noFill/>
          <a:ln w="9525">
            <a:noFill/>
            <a:miter lim="800000"/>
            <a:headEnd/>
            <a:tailEnd/>
          </a:ln>
        </p:spPr>
      </p:pic>
      <p:sp>
        <p:nvSpPr>
          <p:cNvPr id="1057" name="Rectangle 33"/>
          <p:cNvSpPr>
            <a:spLocks noChangeArrowheads="1"/>
          </p:cNvSpPr>
          <p:nvPr/>
        </p:nvSpPr>
        <p:spPr bwMode="auto">
          <a:xfrm>
            <a:off x="1295400" y="1752600"/>
            <a:ext cx="7848600" cy="3505200"/>
          </a:xfrm>
          <a:prstGeom prst="rect">
            <a:avLst/>
          </a:prstGeom>
          <a:solidFill>
            <a:schemeClr val="bg1"/>
          </a:solidFill>
          <a:ln w="9525" algn="ctr">
            <a:solidFill>
              <a:schemeClr val="bg1"/>
            </a:solidFill>
            <a:miter lim="800000"/>
            <a:headEnd/>
            <a:tailEnd/>
          </a:ln>
          <a:effectLst/>
        </p:spPr>
        <p:txBody>
          <a:bodyPr wrap="none" anchor="ctr"/>
          <a:lstStyle/>
          <a:p>
            <a:pPr fontAlgn="auto">
              <a:spcBef>
                <a:spcPts val="0"/>
              </a:spcBef>
              <a:spcAft>
                <a:spcPts val="0"/>
              </a:spcAft>
              <a:defRPr/>
            </a:pPr>
            <a:endParaRPr lang="tr-TR">
              <a:latin typeface="+mn-lt"/>
            </a:endParaRPr>
          </a:p>
        </p:txBody>
      </p:sp>
      <p:sp>
        <p:nvSpPr>
          <p:cNvPr id="4100" name="Rectangle 2"/>
          <p:cNvSpPr>
            <a:spLocks noGrp="1" noChangeArrowheads="1"/>
          </p:cNvSpPr>
          <p:nvPr>
            <p:ph type="title"/>
          </p:nvPr>
        </p:nvSpPr>
        <p:spPr bwMode="auto">
          <a:xfrm>
            <a:off x="1828800" y="1400175"/>
            <a:ext cx="7315200" cy="581025"/>
          </a:xfrm>
          <a:prstGeom prst="rect">
            <a:avLst/>
          </a:prstGeom>
          <a:solidFill>
            <a:srgbClr val="003366"/>
          </a:solidFill>
          <a:ln w="9525">
            <a:noFill/>
            <a:miter lim="800000"/>
            <a:headEnd/>
            <a:tailEnd/>
          </a:ln>
        </p:spPr>
        <p:txBody>
          <a:bodyPr vert="horz" wrap="square" lIns="198000" tIns="45720" rIns="91440" bIns="45720" numCol="1" anchor="ctr" anchorCtr="0" compatLnSpc="1">
            <a:prstTxWarp prst="textNoShape">
              <a:avLst/>
            </a:prstTxWarp>
          </a:bodyPr>
          <a:lstStyle/>
          <a:p>
            <a:pPr lvl="0"/>
            <a:r>
              <a:rPr lang="tr-TR" smtClean="0"/>
              <a:t>Asıl başlık stili için tıklatın</a:t>
            </a:r>
            <a:endParaRPr lang="fr-FR" smtClean="0"/>
          </a:p>
        </p:txBody>
      </p:sp>
      <p:sp>
        <p:nvSpPr>
          <p:cNvPr id="4101" name="Rectangle 3"/>
          <p:cNvSpPr>
            <a:spLocks noGrp="1" noChangeArrowheads="1"/>
          </p:cNvSpPr>
          <p:nvPr>
            <p:ph type="body" idx="1"/>
          </p:nvPr>
        </p:nvSpPr>
        <p:spPr bwMode="auto">
          <a:xfrm>
            <a:off x="1828800" y="2133600"/>
            <a:ext cx="7162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fr-FR" smtClean="0"/>
          </a:p>
        </p:txBody>
      </p:sp>
      <p:sp>
        <p:nvSpPr>
          <p:cNvPr id="1043" name="Rectangle 19"/>
          <p:cNvSpPr>
            <a:spLocks noChangeArrowheads="1"/>
          </p:cNvSpPr>
          <p:nvPr/>
        </p:nvSpPr>
        <p:spPr bwMode="auto">
          <a:xfrm>
            <a:off x="0" y="6613525"/>
            <a:ext cx="9144000" cy="244475"/>
          </a:xfrm>
          <a:prstGeom prst="rect">
            <a:avLst/>
          </a:prstGeom>
          <a:solidFill>
            <a:srgbClr val="003366"/>
          </a:solidFill>
          <a:ln w="9525">
            <a:noFill/>
            <a:miter lim="800000"/>
            <a:headEnd/>
            <a:tailEnd/>
          </a:ln>
          <a:effectLst/>
        </p:spPr>
        <p:txBody>
          <a:bodyPr>
            <a:spAutoFit/>
          </a:bodyPr>
          <a:lstStyle/>
          <a:p>
            <a:pPr fontAlgn="auto">
              <a:spcBef>
                <a:spcPts val="0"/>
              </a:spcBef>
              <a:spcAft>
                <a:spcPts val="0"/>
              </a:spcAft>
              <a:defRPr/>
            </a:pPr>
            <a:r>
              <a:rPr lang="en-US">
                <a:latin typeface="+mn-lt"/>
              </a:rPr>
              <a:t>www.company.com</a:t>
            </a:r>
            <a:endParaRPr lang="fr-FR">
              <a:latin typeface="+mn-lt"/>
            </a:endParaRPr>
          </a:p>
        </p:txBody>
      </p:sp>
      <p:sp>
        <p:nvSpPr>
          <p:cNvPr id="1047" name="Oval 23"/>
          <p:cNvSpPr>
            <a:spLocks noChangeArrowheads="1"/>
          </p:cNvSpPr>
          <p:nvPr/>
        </p:nvSpPr>
        <p:spPr bwMode="auto">
          <a:xfrm>
            <a:off x="1433513" y="6159500"/>
            <a:ext cx="65087" cy="65088"/>
          </a:xfrm>
          <a:prstGeom prst="ellipse">
            <a:avLst/>
          </a:prstGeom>
          <a:solidFill>
            <a:srgbClr val="BDD2F2"/>
          </a:solidFill>
          <a:ln w="9525" algn="ctr">
            <a:noFill/>
            <a:round/>
            <a:headEnd/>
            <a:tailEnd/>
          </a:ln>
          <a:effectLst/>
        </p:spPr>
        <p:txBody>
          <a:bodyPr wrap="none" anchor="ctr"/>
          <a:lstStyle/>
          <a:p>
            <a:pPr fontAlgn="auto">
              <a:spcBef>
                <a:spcPts val="0"/>
              </a:spcBef>
              <a:spcAft>
                <a:spcPts val="0"/>
              </a:spcAft>
              <a:defRPr/>
            </a:pPr>
            <a:endParaRPr lang="tr-TR">
              <a:latin typeface="+mn-lt"/>
            </a:endParaRPr>
          </a:p>
        </p:txBody>
      </p:sp>
      <p:sp>
        <p:nvSpPr>
          <p:cNvPr id="1048" name="Oval 24"/>
          <p:cNvSpPr>
            <a:spLocks noChangeArrowheads="1"/>
          </p:cNvSpPr>
          <p:nvPr/>
        </p:nvSpPr>
        <p:spPr bwMode="auto">
          <a:xfrm>
            <a:off x="2193925" y="6159500"/>
            <a:ext cx="65088" cy="65088"/>
          </a:xfrm>
          <a:prstGeom prst="ellipse">
            <a:avLst/>
          </a:prstGeom>
          <a:solidFill>
            <a:srgbClr val="BDD2F2"/>
          </a:solidFill>
          <a:ln w="9525" algn="ctr">
            <a:noFill/>
            <a:round/>
            <a:headEnd/>
            <a:tailEnd/>
          </a:ln>
          <a:effectLst/>
        </p:spPr>
        <p:txBody>
          <a:bodyPr wrap="none" anchor="ctr"/>
          <a:lstStyle/>
          <a:p>
            <a:pPr fontAlgn="auto">
              <a:spcBef>
                <a:spcPts val="0"/>
              </a:spcBef>
              <a:spcAft>
                <a:spcPts val="0"/>
              </a:spcAft>
              <a:defRPr/>
            </a:pPr>
            <a:endParaRPr lang="tr-TR">
              <a:latin typeface="+mn-lt"/>
            </a:endParaRPr>
          </a:p>
        </p:txBody>
      </p:sp>
      <p:sp>
        <p:nvSpPr>
          <p:cNvPr id="1049" name="Oval 25"/>
          <p:cNvSpPr>
            <a:spLocks noChangeArrowheads="1"/>
          </p:cNvSpPr>
          <p:nvPr/>
        </p:nvSpPr>
        <p:spPr bwMode="auto">
          <a:xfrm>
            <a:off x="2954338" y="6159500"/>
            <a:ext cx="65087" cy="65088"/>
          </a:xfrm>
          <a:prstGeom prst="ellipse">
            <a:avLst/>
          </a:prstGeom>
          <a:solidFill>
            <a:srgbClr val="BDD2F2"/>
          </a:solidFill>
          <a:ln w="9525" algn="ctr">
            <a:noFill/>
            <a:round/>
            <a:headEnd/>
            <a:tailEnd/>
          </a:ln>
          <a:effectLst/>
        </p:spPr>
        <p:txBody>
          <a:bodyPr wrap="none" anchor="ctr"/>
          <a:lstStyle/>
          <a:p>
            <a:pPr fontAlgn="auto">
              <a:spcBef>
                <a:spcPts val="0"/>
              </a:spcBef>
              <a:spcAft>
                <a:spcPts val="0"/>
              </a:spcAft>
              <a:defRPr/>
            </a:pPr>
            <a:endParaRPr lang="tr-TR">
              <a:latin typeface="+mn-lt"/>
            </a:endParaRPr>
          </a:p>
        </p:txBody>
      </p:sp>
      <p:sp>
        <p:nvSpPr>
          <p:cNvPr id="1050" name="Oval 26"/>
          <p:cNvSpPr>
            <a:spLocks noChangeArrowheads="1"/>
          </p:cNvSpPr>
          <p:nvPr/>
        </p:nvSpPr>
        <p:spPr bwMode="auto">
          <a:xfrm>
            <a:off x="3714750" y="6159500"/>
            <a:ext cx="65088" cy="65088"/>
          </a:xfrm>
          <a:prstGeom prst="ellipse">
            <a:avLst/>
          </a:prstGeom>
          <a:solidFill>
            <a:srgbClr val="BDD2F2"/>
          </a:solidFill>
          <a:ln w="9525" algn="ctr">
            <a:noFill/>
            <a:round/>
            <a:headEnd/>
            <a:tailEnd/>
          </a:ln>
          <a:effectLst/>
        </p:spPr>
        <p:txBody>
          <a:bodyPr wrap="none" anchor="ctr"/>
          <a:lstStyle/>
          <a:p>
            <a:pPr fontAlgn="auto">
              <a:spcBef>
                <a:spcPts val="0"/>
              </a:spcBef>
              <a:spcAft>
                <a:spcPts val="0"/>
              </a:spcAft>
              <a:defRPr/>
            </a:pPr>
            <a:endParaRPr lang="tr-TR">
              <a:latin typeface="+mn-lt"/>
            </a:endParaRPr>
          </a:p>
        </p:txBody>
      </p:sp>
      <p:sp>
        <p:nvSpPr>
          <p:cNvPr id="1051" name="Oval 27"/>
          <p:cNvSpPr>
            <a:spLocks noChangeArrowheads="1"/>
          </p:cNvSpPr>
          <p:nvPr/>
        </p:nvSpPr>
        <p:spPr bwMode="auto">
          <a:xfrm>
            <a:off x="4475163" y="6159500"/>
            <a:ext cx="65087" cy="65088"/>
          </a:xfrm>
          <a:prstGeom prst="ellipse">
            <a:avLst/>
          </a:prstGeom>
          <a:solidFill>
            <a:srgbClr val="BDD2F2"/>
          </a:solidFill>
          <a:ln w="9525" algn="ctr">
            <a:noFill/>
            <a:round/>
            <a:headEnd/>
            <a:tailEnd/>
          </a:ln>
          <a:effectLst/>
        </p:spPr>
        <p:txBody>
          <a:bodyPr wrap="none" anchor="ctr"/>
          <a:lstStyle/>
          <a:p>
            <a:pPr fontAlgn="auto">
              <a:spcBef>
                <a:spcPts val="0"/>
              </a:spcBef>
              <a:spcAft>
                <a:spcPts val="0"/>
              </a:spcAft>
              <a:defRPr/>
            </a:pPr>
            <a:endParaRPr lang="tr-TR">
              <a:latin typeface="+mn-lt"/>
            </a:endParaRPr>
          </a:p>
        </p:txBody>
      </p:sp>
      <p:sp>
        <p:nvSpPr>
          <p:cNvPr id="1052" name="Oval 28"/>
          <p:cNvSpPr>
            <a:spLocks noChangeArrowheads="1"/>
          </p:cNvSpPr>
          <p:nvPr/>
        </p:nvSpPr>
        <p:spPr bwMode="auto">
          <a:xfrm>
            <a:off x="5237163" y="6159500"/>
            <a:ext cx="65087" cy="65088"/>
          </a:xfrm>
          <a:prstGeom prst="ellipse">
            <a:avLst/>
          </a:prstGeom>
          <a:solidFill>
            <a:srgbClr val="BDD2F2"/>
          </a:solidFill>
          <a:ln w="9525" algn="ctr">
            <a:noFill/>
            <a:round/>
            <a:headEnd/>
            <a:tailEnd/>
          </a:ln>
          <a:effectLst/>
        </p:spPr>
        <p:txBody>
          <a:bodyPr wrap="none" anchor="ctr"/>
          <a:lstStyle/>
          <a:p>
            <a:pPr fontAlgn="auto">
              <a:spcBef>
                <a:spcPts val="0"/>
              </a:spcBef>
              <a:spcAft>
                <a:spcPts val="0"/>
              </a:spcAft>
              <a:defRPr/>
            </a:pPr>
            <a:endParaRPr lang="tr-TR">
              <a:latin typeface="+mn-lt"/>
            </a:endParaRPr>
          </a:p>
        </p:txBody>
      </p:sp>
      <p:sp>
        <p:nvSpPr>
          <p:cNvPr id="1053" name="Oval 29"/>
          <p:cNvSpPr>
            <a:spLocks noChangeArrowheads="1"/>
          </p:cNvSpPr>
          <p:nvPr/>
        </p:nvSpPr>
        <p:spPr bwMode="auto">
          <a:xfrm>
            <a:off x="5997575" y="6159500"/>
            <a:ext cx="65088" cy="65088"/>
          </a:xfrm>
          <a:prstGeom prst="ellipse">
            <a:avLst/>
          </a:prstGeom>
          <a:solidFill>
            <a:srgbClr val="BDD2F2"/>
          </a:solidFill>
          <a:ln w="9525" algn="ctr">
            <a:noFill/>
            <a:round/>
            <a:headEnd/>
            <a:tailEnd/>
          </a:ln>
          <a:effectLst/>
        </p:spPr>
        <p:txBody>
          <a:bodyPr wrap="none" anchor="ctr"/>
          <a:lstStyle/>
          <a:p>
            <a:pPr fontAlgn="auto">
              <a:spcBef>
                <a:spcPts val="0"/>
              </a:spcBef>
              <a:spcAft>
                <a:spcPts val="0"/>
              </a:spcAft>
              <a:defRPr/>
            </a:pPr>
            <a:endParaRPr lang="tr-TR">
              <a:latin typeface="+mn-lt"/>
            </a:endParaRPr>
          </a:p>
        </p:txBody>
      </p:sp>
      <p:sp>
        <p:nvSpPr>
          <p:cNvPr id="1054" name="Oval 30"/>
          <p:cNvSpPr>
            <a:spLocks noChangeArrowheads="1"/>
          </p:cNvSpPr>
          <p:nvPr/>
        </p:nvSpPr>
        <p:spPr bwMode="auto">
          <a:xfrm>
            <a:off x="6757988" y="6159500"/>
            <a:ext cx="65087" cy="65088"/>
          </a:xfrm>
          <a:prstGeom prst="ellipse">
            <a:avLst/>
          </a:prstGeom>
          <a:solidFill>
            <a:srgbClr val="BDD2F2"/>
          </a:solidFill>
          <a:ln w="9525" algn="ctr">
            <a:noFill/>
            <a:round/>
            <a:headEnd/>
            <a:tailEnd/>
          </a:ln>
          <a:effectLst/>
        </p:spPr>
        <p:txBody>
          <a:bodyPr wrap="none" anchor="ctr"/>
          <a:lstStyle/>
          <a:p>
            <a:pPr fontAlgn="auto">
              <a:spcBef>
                <a:spcPts val="0"/>
              </a:spcBef>
              <a:spcAft>
                <a:spcPts val="0"/>
              </a:spcAft>
              <a:defRPr/>
            </a:pPr>
            <a:endParaRPr lang="tr-TR">
              <a:latin typeface="+mn-lt"/>
            </a:endParaRPr>
          </a:p>
        </p:txBody>
      </p:sp>
      <p:sp>
        <p:nvSpPr>
          <p:cNvPr id="1055" name="Oval 31"/>
          <p:cNvSpPr>
            <a:spLocks noChangeArrowheads="1"/>
          </p:cNvSpPr>
          <p:nvPr/>
        </p:nvSpPr>
        <p:spPr bwMode="auto">
          <a:xfrm>
            <a:off x="7518400" y="6159500"/>
            <a:ext cx="65088" cy="65088"/>
          </a:xfrm>
          <a:prstGeom prst="ellipse">
            <a:avLst/>
          </a:prstGeom>
          <a:solidFill>
            <a:srgbClr val="BDD2F2"/>
          </a:solidFill>
          <a:ln w="9525" algn="ctr">
            <a:noFill/>
            <a:round/>
            <a:headEnd/>
            <a:tailEnd/>
          </a:ln>
          <a:effectLst/>
        </p:spPr>
        <p:txBody>
          <a:bodyPr wrap="none" anchor="ctr"/>
          <a:lstStyle/>
          <a:p>
            <a:pPr fontAlgn="auto">
              <a:spcBef>
                <a:spcPts val="0"/>
              </a:spcBef>
              <a:spcAft>
                <a:spcPts val="0"/>
              </a:spcAft>
              <a:defRPr/>
            </a:pPr>
            <a:endParaRPr lang="tr-TR">
              <a:latin typeface="+mn-lt"/>
            </a:endParaRPr>
          </a:p>
        </p:txBody>
      </p:sp>
      <p:sp>
        <p:nvSpPr>
          <p:cNvPr id="1056" name="Oval 32"/>
          <p:cNvSpPr>
            <a:spLocks noChangeArrowheads="1"/>
          </p:cNvSpPr>
          <p:nvPr/>
        </p:nvSpPr>
        <p:spPr bwMode="auto">
          <a:xfrm>
            <a:off x="8280400" y="6159500"/>
            <a:ext cx="65088" cy="65088"/>
          </a:xfrm>
          <a:prstGeom prst="ellipse">
            <a:avLst/>
          </a:prstGeom>
          <a:solidFill>
            <a:srgbClr val="BDD2F2"/>
          </a:solidFill>
          <a:ln w="9525" algn="ctr">
            <a:noFill/>
            <a:round/>
            <a:headEnd/>
            <a:tailEnd/>
          </a:ln>
          <a:effectLst/>
        </p:spPr>
        <p:txBody>
          <a:bodyPr wrap="none" anchor="ctr"/>
          <a:lstStyle/>
          <a:p>
            <a:pPr fontAlgn="auto">
              <a:spcBef>
                <a:spcPts val="0"/>
              </a:spcBef>
              <a:spcAft>
                <a:spcPts val="0"/>
              </a:spcAft>
              <a:defRPr/>
            </a:pPr>
            <a:endParaRPr lang="tr-TR">
              <a:latin typeface="+mn-lt"/>
            </a:endParaRPr>
          </a:p>
        </p:txBody>
      </p:sp>
    </p:spTree>
  </p:cSld>
  <p:clrMap bg1="lt1" tx1="dk1" bg2="lt2" tx2="dk2" accent1="accent1" accent2="accent2" accent3="accent3" accent4="accent4" accent5="accent5" accent6="accent6" hlink="hlink" folHlink="folHlink"/>
  <p:sldLayoutIdLst>
    <p:sldLayoutId id="2147484189"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Lst>
  <p:hf sldNum="0" hd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sz="2400">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eaLnBrk="1" fontAlgn="base" hangingPunct="1">
        <a:spcBef>
          <a:spcPct val="20000"/>
        </a:spcBef>
        <a:spcAft>
          <a:spcPct val="0"/>
        </a:spcAft>
        <a:buClr>
          <a:srgbClr val="B4CCE2"/>
        </a:buClr>
        <a:buChar char="»"/>
        <a:defRPr sz="1600">
          <a:solidFill>
            <a:schemeClr val="tx1"/>
          </a:solidFill>
          <a:latin typeface="+mn-lt"/>
        </a:defRPr>
      </a:lvl6pPr>
      <a:lvl7pPr marL="2971800" indent="-228600" algn="l" rtl="0" eaLnBrk="1" fontAlgn="base" hangingPunct="1">
        <a:spcBef>
          <a:spcPct val="20000"/>
        </a:spcBef>
        <a:spcAft>
          <a:spcPct val="0"/>
        </a:spcAft>
        <a:buClr>
          <a:srgbClr val="B4CCE2"/>
        </a:buClr>
        <a:buChar char="»"/>
        <a:defRPr sz="1600">
          <a:solidFill>
            <a:schemeClr val="tx1"/>
          </a:solidFill>
          <a:latin typeface="+mn-lt"/>
        </a:defRPr>
      </a:lvl7pPr>
      <a:lvl8pPr marL="3429000" indent="-228600" algn="l" rtl="0" eaLnBrk="1" fontAlgn="base" hangingPunct="1">
        <a:spcBef>
          <a:spcPct val="20000"/>
        </a:spcBef>
        <a:spcAft>
          <a:spcPct val="0"/>
        </a:spcAft>
        <a:buClr>
          <a:srgbClr val="B4CCE2"/>
        </a:buClr>
        <a:buChar char="»"/>
        <a:defRPr sz="1600">
          <a:solidFill>
            <a:schemeClr val="tx1"/>
          </a:solidFill>
          <a:latin typeface="+mn-lt"/>
        </a:defRPr>
      </a:lvl8pPr>
      <a:lvl9pPr marL="3886200" indent="-228600" algn="l" rtl="0" eaLnBrk="1" fontAlgn="base" hangingPunct="1">
        <a:spcBef>
          <a:spcPct val="20000"/>
        </a:spcBef>
        <a:spcAft>
          <a:spcPct val="0"/>
        </a:spcAft>
        <a:buClr>
          <a:srgbClr val="B4CCE2"/>
        </a:buClr>
        <a:buChar char="»"/>
        <a:defRPr sz="16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974280@meb.k12.tr" TargetMode="External"/><Relationship Id="rId2" Type="http://schemas.openxmlformats.org/officeDocument/2006/relationships/hyperlink" Target="http://korfez.meb.gov.tr/" TargetMode="Externa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hyperlink" Target="mailto:0967575@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lt Başlık 2"/>
          <p:cNvSpPr>
            <a:spLocks noGrp="1"/>
          </p:cNvSpPr>
          <p:nvPr>
            <p:ph type="subTitle" idx="1"/>
          </p:nvPr>
        </p:nvSpPr>
        <p:spPr>
          <a:xfrm>
            <a:off x="928662" y="642918"/>
            <a:ext cx="7005638" cy="896938"/>
          </a:xfrm>
        </p:spPr>
        <p:txBody>
          <a:bodyPr anchor="ctr"/>
          <a:lstStyle/>
          <a:p>
            <a:pPr eaLnBrk="1" hangingPunct="1"/>
            <a:r>
              <a:rPr lang="tr-TR" sz="1800" b="1" dirty="0" smtClean="0">
                <a:solidFill>
                  <a:schemeClr val="tx1"/>
                </a:solidFill>
                <a:latin typeface="Times New Roman" pitchFamily="18" charset="0"/>
                <a:cs typeface="Times New Roman" pitchFamily="18" charset="0"/>
              </a:rPr>
              <a:t>T.C.</a:t>
            </a:r>
          </a:p>
          <a:p>
            <a:pPr eaLnBrk="1" hangingPunct="1"/>
            <a:r>
              <a:rPr lang="tr-TR" sz="1800" b="1" dirty="0" smtClean="0">
                <a:solidFill>
                  <a:schemeClr val="tx1"/>
                </a:solidFill>
                <a:latin typeface="Times New Roman" pitchFamily="18" charset="0"/>
                <a:cs typeface="Times New Roman" pitchFamily="18" charset="0"/>
              </a:rPr>
              <a:t>SÜLEYMANPAŞA KAYMAKAMLIĞI</a:t>
            </a:r>
          </a:p>
          <a:p>
            <a:pPr eaLnBrk="1" hangingPunct="1"/>
            <a:r>
              <a:rPr lang="tr-TR" sz="1800" b="1" dirty="0" smtClean="0">
                <a:solidFill>
                  <a:schemeClr val="tx1"/>
                </a:solidFill>
                <a:latin typeface="Times New Roman" pitchFamily="18" charset="0"/>
                <a:cs typeface="Times New Roman" pitchFamily="18" charset="0"/>
              </a:rPr>
              <a:t>VEDAT ÇELİKER ANAOKULU MÜDÜRLÜĞÜ</a:t>
            </a:r>
            <a:endParaRPr lang="tr-TR" sz="1800" dirty="0" smtClean="0">
              <a:solidFill>
                <a:schemeClr val="tx1"/>
              </a:solidFill>
              <a:latin typeface="Times New Roman" pitchFamily="18" charset="0"/>
              <a:cs typeface="Times New Roman" pitchFamily="18" charset="0"/>
            </a:endParaRPr>
          </a:p>
        </p:txBody>
      </p:sp>
      <p:sp>
        <p:nvSpPr>
          <p:cNvPr id="2" name="Başlık 1"/>
          <p:cNvSpPr>
            <a:spLocks noGrp="1"/>
          </p:cNvSpPr>
          <p:nvPr>
            <p:ph type="ctrTitle"/>
          </p:nvPr>
        </p:nvSpPr>
        <p:spPr>
          <a:xfrm>
            <a:off x="3324225" y="3000372"/>
            <a:ext cx="5819775" cy="1047750"/>
          </a:xfrm>
        </p:spPr>
        <p:txBody>
          <a:bodyPr anchor="ctr">
            <a:noAutofit/>
          </a:bodyPr>
          <a:lstStyle/>
          <a:p>
            <a:pPr eaLnBrk="1" hangingPunct="1">
              <a:defRPr/>
            </a:pPr>
            <a:r>
              <a:rPr lang="tr-TR" sz="6000" dirty="0" smtClean="0">
                <a:effectLst>
                  <a:outerShdw blurRad="38100" dist="38100" dir="2700000" algn="tl">
                    <a:srgbClr val="000000">
                      <a:alpha val="43137"/>
                    </a:srgbClr>
                  </a:outerShdw>
                </a:effectLst>
                <a:latin typeface="Algerian" pitchFamily="82" charset="0"/>
              </a:rPr>
              <a:t>BRİFİNG</a:t>
            </a:r>
            <a:endParaRPr lang="tr-TR" sz="6000" dirty="0">
              <a:effectLst>
                <a:outerShdw blurRad="38100" dist="38100" dir="2700000" algn="tl">
                  <a:srgbClr val="000000">
                    <a:alpha val="43137"/>
                  </a:srgbClr>
                </a:outerShdw>
              </a:effectLst>
              <a:latin typeface="Algerian" pitchFamily="82" charset="0"/>
            </a:endParaRPr>
          </a:p>
        </p:txBody>
      </p:sp>
      <p:pic>
        <p:nvPicPr>
          <p:cNvPr id="1029" name="Resim 3"/>
          <p:cNvPicPr>
            <a:picLocks noChangeAspect="1"/>
          </p:cNvPicPr>
          <p:nvPr/>
        </p:nvPicPr>
        <p:blipFill>
          <a:blip r:embed="rId3" cstate="print"/>
          <a:srcRect/>
          <a:stretch>
            <a:fillRect/>
          </a:stretch>
        </p:blipFill>
        <p:spPr bwMode="auto">
          <a:xfrm>
            <a:off x="0" y="357188"/>
            <a:ext cx="1409700" cy="1285875"/>
          </a:xfrm>
          <a:prstGeom prst="rect">
            <a:avLst/>
          </a:prstGeom>
          <a:noFill/>
          <a:ln w="9525">
            <a:noFill/>
            <a:miter lim="800000"/>
            <a:headEnd/>
            <a:tailEnd/>
          </a:ln>
        </p:spPr>
      </p:pic>
      <p:sp>
        <p:nvSpPr>
          <p:cNvPr id="7" name="Başlık 1"/>
          <p:cNvSpPr txBox="1">
            <a:spLocks/>
          </p:cNvSpPr>
          <p:nvPr/>
        </p:nvSpPr>
        <p:spPr>
          <a:xfrm>
            <a:off x="3460750" y="3929066"/>
            <a:ext cx="5683250" cy="1047750"/>
          </a:xfrm>
          <a:prstGeom prst="rect">
            <a:avLst/>
          </a:prstGeom>
        </p:spPr>
        <p:txBody>
          <a:bodyPr anchor="ct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ctr" fontAlgn="auto">
              <a:spcAft>
                <a:spcPts val="0"/>
              </a:spcAft>
              <a:defRPr/>
            </a:pPr>
            <a:r>
              <a:rPr lang="tr-TR" sz="6000" b="1" dirty="0" smtClean="0">
                <a:solidFill>
                  <a:srgbClr val="1F497D"/>
                </a:solidFill>
                <a:effectLst>
                  <a:outerShdw blurRad="38100" dist="38100" dir="2700000" algn="tl">
                    <a:srgbClr val="000000">
                      <a:alpha val="43137"/>
                    </a:srgbClr>
                  </a:outerShdw>
                </a:effectLst>
                <a:latin typeface="Algerian" pitchFamily="82" charset="0"/>
              </a:rPr>
              <a:t>DOSYAS</a:t>
            </a:r>
            <a:r>
              <a:rPr lang="tr-TR" sz="6000" dirty="0" smtClean="0">
                <a:solidFill>
                  <a:srgbClr val="1F497D"/>
                </a:solidFill>
                <a:effectLst>
                  <a:outerShdw blurRad="38100" dist="38100" dir="2700000" algn="tl">
                    <a:srgbClr val="000000">
                      <a:alpha val="43137"/>
                    </a:srgbClr>
                  </a:outerShdw>
                </a:effectLst>
                <a:latin typeface="Algerian" pitchFamily="82" charset="0"/>
              </a:rPr>
              <a:t>I</a:t>
            </a:r>
            <a:endParaRPr lang="tr-TR" sz="6000" dirty="0">
              <a:solidFill>
                <a:srgbClr val="1F497D"/>
              </a:solidFill>
              <a:effectLst>
                <a:outerShdw blurRad="38100" dist="38100" dir="2700000" algn="tl">
                  <a:srgbClr val="000000">
                    <a:alpha val="43137"/>
                  </a:srgbClr>
                </a:outerShdw>
              </a:effectLst>
              <a:latin typeface="Algerian" pitchFamily="82" charset="0"/>
            </a:endParaRPr>
          </a:p>
        </p:txBody>
      </p:sp>
      <p:sp>
        <p:nvSpPr>
          <p:cNvPr id="8" name="Başlık 1"/>
          <p:cNvSpPr txBox="1">
            <a:spLocks/>
          </p:cNvSpPr>
          <p:nvPr/>
        </p:nvSpPr>
        <p:spPr>
          <a:xfrm>
            <a:off x="3460750" y="2071678"/>
            <a:ext cx="5683250" cy="1049337"/>
          </a:xfrm>
          <a:prstGeom prst="rect">
            <a:avLst/>
          </a:prstGeom>
        </p:spPr>
        <p:txBody>
          <a:bodyPr anchor="ctr"/>
          <a:lstStyle>
            <a:lvl1pPr algn="l" defTabSz="914400" rtl="0" eaLnBrk="1" latinLnBrk="0" hangingPunct="1">
              <a:spcBef>
                <a:spcPts val="400"/>
              </a:spcBef>
              <a:buNone/>
              <a:defRPr sz="4000" b="0" kern="1200" cap="all" spc="0" baseline="0">
                <a:solidFill>
                  <a:schemeClr val="tx2"/>
                </a:solidFill>
                <a:latin typeface="+mj-lt"/>
                <a:ea typeface="+mj-ea"/>
                <a:cs typeface="Tunga" pitchFamily="2"/>
              </a:defRPr>
            </a:lvl1pPr>
          </a:lstStyle>
          <a:p>
            <a:pPr algn="ctr" fontAlgn="auto">
              <a:spcAft>
                <a:spcPts val="0"/>
              </a:spcAft>
              <a:defRPr/>
            </a:pPr>
            <a:r>
              <a:rPr lang="tr-TR" sz="6000" b="1" dirty="0" smtClean="0">
                <a:solidFill>
                  <a:srgbClr val="1F497D"/>
                </a:solidFill>
                <a:effectLst>
                  <a:outerShdw blurRad="38100" dist="38100" dir="2700000" algn="tl">
                    <a:srgbClr val="000000">
                      <a:alpha val="43137"/>
                    </a:srgbClr>
                  </a:outerShdw>
                </a:effectLst>
                <a:latin typeface="Algerian" pitchFamily="82" charset="0"/>
              </a:rPr>
              <a:t>2020-2021</a:t>
            </a:r>
            <a:endParaRPr lang="tr-TR" sz="6000" dirty="0">
              <a:solidFill>
                <a:srgbClr val="1F497D"/>
              </a:solidFill>
              <a:effectLst>
                <a:outerShdw blurRad="38100" dist="38100" dir="2700000" algn="tl">
                  <a:srgbClr val="000000">
                    <a:alpha val="43137"/>
                  </a:srgbClr>
                </a:outerShdw>
              </a:effectLst>
              <a:latin typeface="Algerian" pitchFamily="82" charset="0"/>
            </a:endParaRPr>
          </a:p>
        </p:txBody>
      </p:sp>
      <p:sp>
        <p:nvSpPr>
          <p:cNvPr id="9" name="Alt Başlık 2"/>
          <p:cNvSpPr txBox="1">
            <a:spLocks/>
          </p:cNvSpPr>
          <p:nvPr/>
        </p:nvSpPr>
        <p:spPr>
          <a:xfrm>
            <a:off x="3467100" y="6291263"/>
            <a:ext cx="2065338" cy="261937"/>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normAutofit fontScale="5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tr-TR" sz="2400" b="1" dirty="0" smtClean="0">
                <a:solidFill>
                  <a:srgbClr val="4F81BD">
                    <a:lumMod val="75000"/>
                  </a:srgbClr>
                </a:solidFill>
                <a:latin typeface="Cambria" pitchFamily="18" charset="0"/>
              </a:rPr>
              <a:t>EYLÜL </a:t>
            </a:r>
            <a:r>
              <a:rPr lang="tr-TR" sz="2400" b="1" smtClean="0">
                <a:solidFill>
                  <a:srgbClr val="4F81BD">
                    <a:lumMod val="75000"/>
                  </a:srgbClr>
                </a:solidFill>
                <a:latin typeface="Cambria" pitchFamily="18" charset="0"/>
              </a:rPr>
              <a:t>– </a:t>
            </a:r>
            <a:r>
              <a:rPr lang="tr-TR" sz="2400" b="1" smtClean="0">
                <a:solidFill>
                  <a:srgbClr val="4F81BD">
                    <a:lumMod val="75000"/>
                  </a:srgbClr>
                </a:solidFill>
                <a:latin typeface="Cambria" pitchFamily="18" charset="0"/>
              </a:rPr>
              <a:t>2020</a:t>
            </a:r>
            <a:endParaRPr lang="tr-TR" sz="2400" b="1" dirty="0" smtClean="0">
              <a:solidFill>
                <a:srgbClr val="4F81BD">
                  <a:lumMod val="75000"/>
                </a:srgbClr>
              </a:solidFill>
              <a:latin typeface="Cambria" pitchFamily="18" charset="0"/>
            </a:endParaRPr>
          </a:p>
        </p:txBody>
      </p:sp>
      <p:graphicFrame>
        <p:nvGraphicFramePr>
          <p:cNvPr id="1026" name="Object 8"/>
          <p:cNvGraphicFramePr>
            <a:graphicFrameLocks noChangeAspect="1"/>
          </p:cNvGraphicFramePr>
          <p:nvPr/>
        </p:nvGraphicFramePr>
        <p:xfrm>
          <a:off x="7072313" y="357188"/>
          <a:ext cx="2071687" cy="1285875"/>
        </p:xfrm>
        <a:graphic>
          <a:graphicData uri="http://schemas.openxmlformats.org/presentationml/2006/ole">
            <p:oleObj spid="_x0000_s1026" name="Acrobat Document" r:id="rId4" imgW="15558480" imgH="10518480" progId="AcroExch.Document.DC">
              <p:embed/>
            </p:oleObj>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up 8"/>
          <p:cNvGrpSpPr>
            <a:grpSpLocks/>
          </p:cNvGrpSpPr>
          <p:nvPr/>
        </p:nvGrpSpPr>
        <p:grpSpPr bwMode="auto">
          <a:xfrm>
            <a:off x="-25400" y="-12700"/>
            <a:ext cx="9185275" cy="866775"/>
            <a:chOff x="0" y="3994375"/>
            <a:chExt cx="6858000" cy="1155249"/>
          </a:xfrm>
        </p:grpSpPr>
        <p:pic>
          <p:nvPicPr>
            <p:cNvPr id="13359" name="Resim 9"/>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14" name="Metin kutusu 13"/>
            <p:cNvSpPr txBox="1"/>
            <p:nvPr/>
          </p:nvSpPr>
          <p:spPr>
            <a:xfrm>
              <a:off x="188459" y="4104399"/>
              <a:ext cx="1943851" cy="330071"/>
            </a:xfrm>
            <a:prstGeom prst="rect">
              <a:avLst/>
            </a:prstGeom>
            <a:noFill/>
          </p:spPr>
          <p:txBody>
            <a:bodyPr>
              <a:spAutoFit/>
            </a:bodyPr>
            <a:lstStyle/>
            <a:p>
              <a:pPr>
                <a:defRPr/>
              </a:pPr>
              <a:r>
                <a:rPr lang="tr-TR" sz="1000" b="1" dirty="0">
                  <a:solidFill>
                    <a:schemeClr val="bg1"/>
                  </a:solidFill>
                  <a:effectLst>
                    <a:outerShdw blurRad="38100" dist="38100" dir="2700000" algn="tl">
                      <a:srgbClr val="C0C0C0"/>
                    </a:outerShdw>
                  </a:effectLst>
                  <a:latin typeface="Sakkal Majalla" pitchFamily="2" charset="-78"/>
                  <a:cs typeface="Sakkal Majalla" pitchFamily="2" charset="-78"/>
                </a:rPr>
                <a:t>Vedat Çeliker Anaokulu Müdürlüğü</a:t>
              </a:r>
            </a:p>
          </p:txBody>
        </p:sp>
      </p:grpSp>
      <p:sp>
        <p:nvSpPr>
          <p:cNvPr id="8" name="Slayt Numarası Yer Tutucusu 4"/>
          <p:cNvSpPr txBox="1">
            <a:spLocks/>
          </p:cNvSpPr>
          <p:nvPr/>
        </p:nvSpPr>
        <p:spPr>
          <a:xfrm>
            <a:off x="0" y="6411913"/>
            <a:ext cx="9144000" cy="365125"/>
          </a:xfrm>
          <a:prstGeom prst="rect">
            <a:avLst/>
          </a:prstGeom>
        </p:spPr>
        <p:txBody>
          <a:bodyPr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tr-TR" dirty="0" smtClean="0">
                <a:solidFill>
                  <a:schemeClr val="bg1">
                    <a:lumMod val="75000"/>
                  </a:schemeClr>
                </a:solidFill>
              </a:rPr>
              <a:t>                                                                                                                  </a:t>
            </a:r>
            <a:r>
              <a:rPr lang="tr-TR" sz="1100" dirty="0" smtClean="0">
                <a:solidFill>
                  <a:schemeClr val="bg1">
                    <a:lumMod val="75000"/>
                  </a:schemeClr>
                </a:solidFill>
              </a:rPr>
              <a:t>            </a:t>
            </a:r>
            <a:r>
              <a:rPr lang="tr-TR" sz="1300" dirty="0" smtClean="0">
                <a:solidFill>
                  <a:schemeClr val="tx1"/>
                </a:solidFill>
              </a:rPr>
              <a:t>- </a:t>
            </a:r>
            <a:fld id="{BAEFB248-5BA9-444E-A171-C05EFDF09B2D}" type="slidenum">
              <a:rPr lang="tr-TR" smtClean="0">
                <a:solidFill>
                  <a:schemeClr val="tx1"/>
                </a:solidFill>
              </a:rPr>
              <a:pPr algn="l" fontAlgn="auto">
                <a:spcBef>
                  <a:spcPts val="0"/>
                </a:spcBef>
                <a:spcAft>
                  <a:spcPts val="0"/>
                </a:spcAft>
                <a:defRPr/>
              </a:pPr>
              <a:t>10</a:t>
            </a:fld>
            <a:r>
              <a:rPr lang="tr-TR" sz="1300" dirty="0" smtClean="0">
                <a:solidFill>
                  <a:schemeClr val="tx1"/>
                </a:solidFill>
              </a:rPr>
              <a:t> -</a:t>
            </a:r>
            <a:endParaRPr lang="tr-TR" sz="1300" dirty="0">
              <a:solidFill>
                <a:schemeClr val="tx1"/>
              </a:solidFill>
            </a:endParaRPr>
          </a:p>
        </p:txBody>
      </p:sp>
      <p:sp>
        <p:nvSpPr>
          <p:cNvPr id="3" name="Başlık 2"/>
          <p:cNvSpPr>
            <a:spLocks noGrp="1"/>
          </p:cNvSpPr>
          <p:nvPr>
            <p:ph type="title"/>
          </p:nvPr>
        </p:nvSpPr>
        <p:spPr>
          <a:xfrm>
            <a:off x="467544" y="1628800"/>
            <a:ext cx="8229600" cy="1143000"/>
          </a:xfrm>
        </p:spPr>
        <p:txBody>
          <a:bodyPr rtlCol="0">
            <a:normAutofit fontScale="90000"/>
          </a:bodyPr>
          <a:lstStyle/>
          <a:p>
            <a:pPr eaLnBrk="1" fontAlgn="auto" hangingPunct="1">
              <a:spcAft>
                <a:spcPts val="0"/>
              </a:spcAft>
              <a:defRPr/>
            </a:pPr>
            <a:r>
              <a:rPr lang="tr-TR" dirty="0" smtClean="0"/>
              <a:t>Derslik – Şube- Öğrenci Sayıları</a:t>
            </a:r>
            <a:br>
              <a:rPr lang="tr-TR" dirty="0" smtClean="0"/>
            </a:br>
            <a:endParaRPr lang="tr-TR" dirty="0"/>
          </a:p>
        </p:txBody>
      </p:sp>
      <p:graphicFrame>
        <p:nvGraphicFramePr>
          <p:cNvPr id="4" name="Tablo 3"/>
          <p:cNvGraphicFramePr>
            <a:graphicFrameLocks noGrp="1"/>
          </p:cNvGraphicFramePr>
          <p:nvPr/>
        </p:nvGraphicFramePr>
        <p:xfrm>
          <a:off x="857224" y="2786058"/>
          <a:ext cx="7530628" cy="2932379"/>
        </p:xfrm>
        <a:graphic>
          <a:graphicData uri="http://schemas.openxmlformats.org/drawingml/2006/table">
            <a:tbl>
              <a:tblPr/>
              <a:tblGrid>
                <a:gridCol w="853557"/>
                <a:gridCol w="555618"/>
                <a:gridCol w="529849"/>
                <a:gridCol w="584607"/>
                <a:gridCol w="584606"/>
                <a:gridCol w="729550"/>
                <a:gridCol w="731160"/>
                <a:gridCol w="731160"/>
                <a:gridCol w="729549"/>
                <a:gridCol w="731160"/>
                <a:gridCol w="769812"/>
              </a:tblGrid>
              <a:tr h="73394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Times New Roman" pitchFamily="18" charset="0"/>
                          <a:cs typeface="Times New Roman" pitchFamily="18" charset="0"/>
                        </a:rPr>
                        <a:t>2019-2020 EĞİTİM ÖĞRETİM YILI</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Times New Roman" pitchFamily="18" charset="0"/>
                          <a:cs typeface="Times New Roman" pitchFamily="18" charset="0"/>
                        </a:rPr>
                        <a:t>2020-2021 EĞİTİM ÖĞRETİM YILI</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9936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Calibri" pitchFamily="34" charset="0"/>
                        </a:rPr>
                        <a:t>VEDAT ÇELİKER ANAOKULU</a:t>
                      </a:r>
                      <a:endParaRPr kumimoji="0" lang="tr-TR" sz="9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Calibri" pitchFamily="34" charset="0"/>
                        </a:rPr>
                        <a:t>Derslik Sayısı</a:t>
                      </a:r>
                      <a:endParaRPr kumimoji="0" lang="tr-TR" sz="9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Calibri" pitchFamily="34" charset="0"/>
                        </a:rPr>
                        <a:t>Şube Sayısı</a:t>
                      </a:r>
                      <a:endParaRPr kumimoji="0" lang="tr-TR" sz="9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Times New Roman" pitchFamily="18" charset="0"/>
                          <a:cs typeface="Times New Roman" pitchFamily="18" charset="0"/>
                        </a:rPr>
                        <a:t>Öğrenci (Kız)</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Times New Roman" pitchFamily="18" charset="0"/>
                          <a:cs typeface="Times New Roman" pitchFamily="18" charset="0"/>
                        </a:rPr>
                        <a:t>Öğrenci (Erkek)</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Times New Roman" pitchFamily="18" charset="0"/>
                          <a:cs typeface="Times New Roman" pitchFamily="18" charset="0"/>
                        </a:rPr>
                        <a:t>Öğrenci (Toplam)</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Calibri" pitchFamily="34" charset="0"/>
                        </a:rPr>
                        <a:t>Derslik Sayısı</a:t>
                      </a:r>
                      <a:endParaRPr kumimoji="0" lang="tr-TR" sz="9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Calibri" pitchFamily="34" charset="0"/>
                        </a:rPr>
                        <a:t>Şube Sayısı</a:t>
                      </a:r>
                      <a:endParaRPr kumimoji="0" lang="tr-TR" sz="900" b="1" i="0" u="none" strike="noStrike" cap="none" normalizeH="0" baseline="0" dirty="0" smtClean="0">
                        <a:ln>
                          <a:noFill/>
                        </a:ln>
                        <a:solidFill>
                          <a:srgbClr val="000000"/>
                        </a:solidFill>
                        <a:effectLst/>
                        <a:latin typeface="Times New Roman" pitchFamily="18" charset="0"/>
                        <a:cs typeface="Times New Roman" pitchFamily="18" charset="0"/>
                      </a:endParaRP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Times New Roman" pitchFamily="18" charset="0"/>
                          <a:cs typeface="Times New Roman" pitchFamily="18" charset="0"/>
                        </a:rPr>
                        <a:t>Öğrenci (Kız)</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Times New Roman" pitchFamily="18" charset="0"/>
                          <a:cs typeface="Times New Roman" pitchFamily="18" charset="0"/>
                        </a:rPr>
                        <a:t>Öğrenci (Erkek)</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1" i="0" u="none" strike="noStrike" cap="none" normalizeH="0" baseline="0" dirty="0" smtClean="0">
                          <a:ln>
                            <a:noFill/>
                          </a:ln>
                          <a:solidFill>
                            <a:srgbClr val="000000"/>
                          </a:solidFill>
                          <a:effectLst/>
                          <a:latin typeface="Times New Roman" pitchFamily="18" charset="0"/>
                          <a:cs typeface="Times New Roman" pitchFamily="18" charset="0"/>
                        </a:rPr>
                        <a:t>Öğrenci (Toplam)</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109907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Calibri" pitchFamily="34" charset="0"/>
                        </a:rPr>
                        <a:t>ANA SINIFI</a:t>
                      </a:r>
                      <a:endParaRPr kumimoji="0" lang="tr-TR" sz="9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7</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14</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140</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160</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300</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7</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14</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94</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118</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235</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9" name="8 Altbilgi Yer Tutucusu"/>
          <p:cNvSpPr>
            <a:spLocks noGrp="1"/>
          </p:cNvSpPr>
          <p:nvPr>
            <p:ph type="ftr" sz="quarter" idx="11"/>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up 8"/>
          <p:cNvGrpSpPr>
            <a:grpSpLocks/>
          </p:cNvGrpSpPr>
          <p:nvPr/>
        </p:nvGrpSpPr>
        <p:grpSpPr bwMode="auto">
          <a:xfrm>
            <a:off x="0" y="71438"/>
            <a:ext cx="9185275" cy="866775"/>
            <a:chOff x="0" y="3994375"/>
            <a:chExt cx="6858000" cy="1155249"/>
          </a:xfrm>
        </p:grpSpPr>
        <p:pic>
          <p:nvPicPr>
            <p:cNvPr id="14363" name="Resim 9"/>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14" name="Metin kutusu 13"/>
            <p:cNvSpPr txBox="1"/>
            <p:nvPr/>
          </p:nvSpPr>
          <p:spPr>
            <a:xfrm>
              <a:off x="188459" y="4104399"/>
              <a:ext cx="1943851" cy="330071"/>
            </a:xfrm>
            <a:prstGeom prst="rect">
              <a:avLst/>
            </a:prstGeom>
            <a:noFill/>
          </p:spPr>
          <p:txBody>
            <a:bodyPr>
              <a:spAutoFit/>
            </a:bodyPr>
            <a:lstStyle/>
            <a:p>
              <a:pPr>
                <a:defRPr/>
              </a:pPr>
              <a:r>
                <a:rPr lang="tr-TR" sz="1000" b="1" dirty="0">
                  <a:solidFill>
                    <a:schemeClr val="bg1"/>
                  </a:solidFill>
                  <a:effectLst>
                    <a:outerShdw blurRad="38100" dist="38100" dir="2700000" algn="tl">
                      <a:srgbClr val="C0C0C0"/>
                    </a:outerShdw>
                  </a:effectLst>
                  <a:latin typeface="Sakkal Majalla" pitchFamily="2" charset="-78"/>
                  <a:cs typeface="Sakkal Majalla" pitchFamily="2" charset="-78"/>
                </a:rPr>
                <a:t>Vedat Çeliker Anaokulu Müdürlüğü</a:t>
              </a:r>
            </a:p>
          </p:txBody>
        </p:sp>
      </p:grpSp>
      <p:sp>
        <p:nvSpPr>
          <p:cNvPr id="11" name="Slayt Numarası Yer Tutucusu 4"/>
          <p:cNvSpPr txBox="1">
            <a:spLocks/>
          </p:cNvSpPr>
          <p:nvPr/>
        </p:nvSpPr>
        <p:spPr>
          <a:xfrm>
            <a:off x="0" y="6411913"/>
            <a:ext cx="9144000" cy="365125"/>
          </a:xfrm>
          <a:prstGeom prst="rect">
            <a:avLst/>
          </a:prstGeom>
        </p:spPr>
        <p:txBody>
          <a:bodyPr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tr-TR" dirty="0" smtClean="0">
                <a:solidFill>
                  <a:schemeClr val="bg1">
                    <a:lumMod val="75000"/>
                  </a:schemeClr>
                </a:solidFill>
              </a:rPr>
              <a:t>                                                                                                                </a:t>
            </a:r>
            <a:r>
              <a:rPr lang="tr-TR" sz="1100" dirty="0" smtClean="0">
                <a:solidFill>
                  <a:schemeClr val="bg1">
                    <a:lumMod val="75000"/>
                  </a:schemeClr>
                </a:solidFill>
              </a:rPr>
              <a:t>             </a:t>
            </a:r>
            <a:r>
              <a:rPr lang="tr-TR" sz="1300" dirty="0" smtClean="0">
                <a:solidFill>
                  <a:schemeClr val="tx1"/>
                </a:solidFill>
              </a:rPr>
              <a:t>- </a:t>
            </a:r>
            <a:fld id="{B5E88036-326D-4C08-93AC-4CA3AA481D1A}" type="slidenum">
              <a:rPr lang="tr-TR" smtClean="0">
                <a:solidFill>
                  <a:schemeClr val="tx1"/>
                </a:solidFill>
              </a:rPr>
              <a:pPr algn="l" fontAlgn="auto">
                <a:spcBef>
                  <a:spcPts val="0"/>
                </a:spcBef>
                <a:spcAft>
                  <a:spcPts val="0"/>
                </a:spcAft>
                <a:defRPr/>
              </a:pPr>
              <a:t>11</a:t>
            </a:fld>
            <a:r>
              <a:rPr lang="tr-TR" sz="1300" dirty="0" smtClean="0">
                <a:solidFill>
                  <a:schemeClr val="tx1"/>
                </a:solidFill>
              </a:rPr>
              <a:t> -</a:t>
            </a:r>
            <a:endParaRPr lang="tr-TR" sz="1300" dirty="0">
              <a:solidFill>
                <a:schemeClr val="tx1"/>
              </a:solidFill>
            </a:endParaRPr>
          </a:p>
        </p:txBody>
      </p:sp>
      <p:graphicFrame>
        <p:nvGraphicFramePr>
          <p:cNvPr id="8" name="Tablo 7"/>
          <p:cNvGraphicFramePr>
            <a:graphicFrameLocks noGrp="1"/>
          </p:cNvGraphicFramePr>
          <p:nvPr/>
        </p:nvGraphicFramePr>
        <p:xfrm>
          <a:off x="539552" y="3212976"/>
          <a:ext cx="7818663" cy="2787791"/>
        </p:xfrm>
        <a:graphic>
          <a:graphicData uri="http://schemas.openxmlformats.org/drawingml/2006/table">
            <a:tbl>
              <a:tblPr/>
              <a:tblGrid>
                <a:gridCol w="2324611"/>
                <a:gridCol w="3090770"/>
                <a:gridCol w="2403282"/>
              </a:tblGrid>
              <a:tr h="1371702">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tr-TR" sz="9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2019-2020 EĞİTİM ÖĞRETİM YILI</a:t>
                      </a:r>
                    </a:p>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7 Derslik 14 Öğretmen</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2020-2021 EĞİTİM ÖĞRETİM YILI</a:t>
                      </a:r>
                    </a:p>
                    <a:p>
                      <a:pPr marL="0" marR="0" lvl="0" indent="0" algn="ctr" defTabSz="914400" rtl="0" eaLnBrk="1" fontAlgn="base" latinLnBrk="0" hangingPunct="1">
                        <a:lnSpc>
                          <a:spcPct val="115000"/>
                        </a:lnSpc>
                        <a:spcBef>
                          <a:spcPct val="0"/>
                        </a:spcBef>
                        <a:spcAft>
                          <a:spcPct val="0"/>
                        </a:spcAft>
                        <a:buClrTx/>
                        <a:buSzTx/>
                        <a:buFontTx/>
                        <a:buNone/>
                        <a:tabLst/>
                        <a:defRPr/>
                      </a:pPr>
                      <a:r>
                        <a:rPr kumimoji="0" lang="tr-TR" sz="1100" b="1" i="0" u="none" strike="noStrike" cap="none" normalizeH="0" baseline="0" dirty="0" smtClean="0">
                          <a:ln>
                            <a:noFill/>
                          </a:ln>
                          <a:solidFill>
                            <a:srgbClr val="000000"/>
                          </a:solidFill>
                          <a:effectLst/>
                          <a:latin typeface="Times New Roman" pitchFamily="18" charset="0"/>
                          <a:cs typeface="Times New Roman" pitchFamily="18" charset="0"/>
                        </a:rPr>
                        <a:t>7 Derslik 14 Öğretmen</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222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Calibri" pitchFamily="34" charset="0"/>
                        </a:rPr>
                        <a:t>Derslik Başına Düşen Öğrenci Sayısı </a:t>
                      </a:r>
                      <a:endParaRPr kumimoji="0" lang="tr-TR" sz="9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42,85</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33,57</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44458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smtClean="0">
                          <a:ln>
                            <a:noFill/>
                          </a:ln>
                          <a:solidFill>
                            <a:srgbClr val="000000"/>
                          </a:solidFill>
                          <a:effectLst/>
                          <a:latin typeface="Calibri" pitchFamily="34" charset="0"/>
                        </a:rPr>
                        <a:t>Okul Başına Düşen Öğrenci Sayısı</a:t>
                      </a:r>
                      <a:endParaRPr kumimoji="0" lang="tr-TR" sz="900" b="0" i="0" u="none" strike="noStrike" cap="none" normalizeH="0" baseline="0" smtClean="0">
                        <a:ln>
                          <a:noFill/>
                        </a:ln>
                        <a:solidFill>
                          <a:srgbClr val="000000"/>
                        </a:solidFill>
                        <a:effectLst/>
                        <a:latin typeface="Times New Roman" pitchFamily="18" charset="0"/>
                        <a:cs typeface="Times New Roman" pitchFamily="18" charset="0"/>
                      </a:endParaRP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300</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235</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r h="54923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Öğretmen Başına Düşen Öğrenci Sayısı </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21,42</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tr-TR" sz="900" b="0" i="0" u="none" strike="noStrike" cap="none" normalizeH="0" baseline="0" dirty="0" smtClean="0">
                          <a:ln>
                            <a:noFill/>
                          </a:ln>
                          <a:solidFill>
                            <a:srgbClr val="000000"/>
                          </a:solidFill>
                          <a:effectLst/>
                          <a:latin typeface="Times New Roman" pitchFamily="18" charset="0"/>
                          <a:cs typeface="Times New Roman" pitchFamily="18" charset="0"/>
                        </a:rPr>
                        <a:t>16,78</a:t>
                      </a:r>
                    </a:p>
                  </a:txBody>
                  <a:tcPr marL="59267" marR="59267"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DF4"/>
                    </a:solidFill>
                  </a:tcPr>
                </a:tc>
              </a:tr>
            </a:tbl>
          </a:graphicData>
        </a:graphic>
      </p:graphicFrame>
      <p:sp>
        <p:nvSpPr>
          <p:cNvPr id="13" name="Başlık 2"/>
          <p:cNvSpPr>
            <a:spLocks noGrp="1"/>
          </p:cNvSpPr>
          <p:nvPr>
            <p:ph type="title"/>
          </p:nvPr>
        </p:nvSpPr>
        <p:spPr>
          <a:xfrm>
            <a:off x="467544" y="1772816"/>
            <a:ext cx="8229600" cy="1143000"/>
          </a:xfrm>
        </p:spPr>
        <p:txBody>
          <a:bodyPr rtlCol="0">
            <a:normAutofit fontScale="90000"/>
          </a:bodyPr>
          <a:lstStyle/>
          <a:p>
            <a:pPr eaLnBrk="1" fontAlgn="auto" hangingPunct="1">
              <a:spcAft>
                <a:spcPts val="0"/>
              </a:spcAft>
              <a:defRPr/>
            </a:pPr>
            <a:r>
              <a:rPr lang="tr-TR" sz="3600" dirty="0" smtClean="0"/>
              <a:t>Derslik, Okul ve Öğretmen Başına Düşen Öğrenci Sayısı</a:t>
            </a:r>
            <a:endParaRPr lang="tr-TR" dirty="0"/>
          </a:p>
        </p:txBody>
      </p:sp>
      <p:sp>
        <p:nvSpPr>
          <p:cNvPr id="9" name="8 Altbilgi Yer Tutucusu"/>
          <p:cNvSpPr>
            <a:spLocks noGrp="1"/>
          </p:cNvSpPr>
          <p:nvPr>
            <p:ph type="ftr" sz="quarter" idx="11"/>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up 8"/>
          <p:cNvGrpSpPr>
            <a:grpSpLocks/>
          </p:cNvGrpSpPr>
          <p:nvPr/>
        </p:nvGrpSpPr>
        <p:grpSpPr bwMode="auto">
          <a:xfrm>
            <a:off x="-25400" y="-12700"/>
            <a:ext cx="9185275" cy="866775"/>
            <a:chOff x="0" y="3994375"/>
            <a:chExt cx="6858000" cy="1155249"/>
          </a:xfrm>
        </p:grpSpPr>
        <p:pic>
          <p:nvPicPr>
            <p:cNvPr id="16647" name="Resim 9"/>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14" name="Metin kutusu 13"/>
            <p:cNvSpPr txBox="1"/>
            <p:nvPr/>
          </p:nvSpPr>
          <p:spPr>
            <a:xfrm>
              <a:off x="188459" y="4104399"/>
              <a:ext cx="1943851" cy="330071"/>
            </a:xfrm>
            <a:prstGeom prst="rect">
              <a:avLst/>
            </a:prstGeom>
            <a:noFill/>
          </p:spPr>
          <p:txBody>
            <a:bodyPr>
              <a:spAutoFit/>
            </a:bodyPr>
            <a:lstStyle/>
            <a:p>
              <a:pPr>
                <a:defRPr/>
              </a:pPr>
              <a:r>
                <a:rPr lang="tr-TR" sz="1000" b="1" dirty="0">
                  <a:solidFill>
                    <a:schemeClr val="bg1"/>
                  </a:solidFill>
                  <a:effectLst>
                    <a:outerShdw blurRad="38100" dist="38100" dir="2700000" algn="tl">
                      <a:srgbClr val="C0C0C0"/>
                    </a:outerShdw>
                  </a:effectLst>
                  <a:latin typeface="Sakkal Majalla" pitchFamily="2" charset="-78"/>
                  <a:cs typeface="Sakkal Majalla" pitchFamily="2" charset="-78"/>
                </a:rPr>
                <a:t>Vedat Çeliker Anaokulu Müdürlüğü</a:t>
              </a:r>
            </a:p>
          </p:txBody>
        </p:sp>
      </p:grpSp>
      <p:sp>
        <p:nvSpPr>
          <p:cNvPr id="2" name="Dikdörtgen 1"/>
          <p:cNvSpPr/>
          <p:nvPr/>
        </p:nvSpPr>
        <p:spPr>
          <a:xfrm>
            <a:off x="1475656" y="836712"/>
            <a:ext cx="6192687"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tr-TR" sz="1400" b="1" dirty="0"/>
              <a:t>VEDAT ÇELİKER ANAOKULU ÖĞRETMEN SAYILARI</a:t>
            </a:r>
            <a:endParaRPr lang="tr-TR" sz="1400" dirty="0"/>
          </a:p>
        </p:txBody>
      </p:sp>
      <p:graphicFrame>
        <p:nvGraphicFramePr>
          <p:cNvPr id="3" name="Tablo 2"/>
          <p:cNvGraphicFramePr>
            <a:graphicFrameLocks noGrp="1"/>
          </p:cNvGraphicFramePr>
          <p:nvPr/>
        </p:nvGraphicFramePr>
        <p:xfrm>
          <a:off x="1450975" y="1268413"/>
          <a:ext cx="6240691" cy="4890089"/>
        </p:xfrm>
        <a:graphic>
          <a:graphicData uri="http://schemas.openxmlformats.org/drawingml/2006/table">
            <a:tbl>
              <a:tblPr firstRow="1" firstCol="1" bandRow="1"/>
              <a:tblGrid>
                <a:gridCol w="1946955"/>
                <a:gridCol w="741342"/>
                <a:gridCol w="648072"/>
                <a:gridCol w="720080"/>
                <a:gridCol w="720080"/>
                <a:gridCol w="648072"/>
                <a:gridCol w="816090"/>
              </a:tblGrid>
              <a:tr h="315468">
                <a:tc>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marL="0" algn="ctr" defTabSz="914400" rtl="0" eaLnBrk="1" latinLnBrk="0" hangingPunct="1">
                        <a:lnSpc>
                          <a:spcPct val="115000"/>
                        </a:lnSpc>
                        <a:spcAft>
                          <a:spcPts val="0"/>
                        </a:spcAft>
                      </a:pPr>
                      <a:r>
                        <a:rPr lang="tr-TR" sz="900" b="1" i="0" kern="1200" dirty="0" smtClean="0">
                          <a:solidFill>
                            <a:srgbClr val="FFFFFF"/>
                          </a:solidFill>
                          <a:effectLst/>
                          <a:latin typeface="Calibri"/>
                          <a:ea typeface="Times New Roman"/>
                          <a:cs typeface="Calibri"/>
                        </a:rPr>
                        <a:t>2019-2020 EĞİTİM ÖĞRETİM YILI</a:t>
                      </a:r>
                      <a:endParaRPr lang="tr-TR" sz="900" b="1" i="0" kern="1200" dirty="0">
                        <a:solidFill>
                          <a:srgbClr val="FFFFFF"/>
                        </a:solidFill>
                        <a:effectLst/>
                        <a:latin typeface="Calibri"/>
                        <a:ea typeface="Times New Roman"/>
                        <a:cs typeface="Calibri"/>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gridSpan="3">
                  <a:txBody>
                    <a:bodyPr/>
                    <a:lstStyle/>
                    <a:p>
                      <a:pPr marL="0" algn="ctr" defTabSz="914400" rtl="0" eaLnBrk="1" latinLnBrk="0" hangingPunct="1">
                        <a:lnSpc>
                          <a:spcPct val="115000"/>
                        </a:lnSpc>
                        <a:spcAft>
                          <a:spcPts val="0"/>
                        </a:spcAft>
                      </a:pPr>
                      <a:r>
                        <a:rPr lang="tr-TR" sz="900" b="1" i="0" kern="1200" dirty="0" smtClean="0">
                          <a:solidFill>
                            <a:srgbClr val="FFFFFF"/>
                          </a:solidFill>
                          <a:effectLst/>
                          <a:latin typeface="Calibri"/>
                          <a:ea typeface="Times New Roman"/>
                          <a:cs typeface="Calibri"/>
                        </a:rPr>
                        <a:t>2020-2021</a:t>
                      </a:r>
                      <a:r>
                        <a:rPr lang="tr-TR" sz="900" b="1" i="0" kern="1200" baseline="0" dirty="0" smtClean="0">
                          <a:solidFill>
                            <a:srgbClr val="FFFFFF"/>
                          </a:solidFill>
                          <a:effectLst/>
                          <a:latin typeface="Calibri"/>
                          <a:ea typeface="Times New Roman"/>
                          <a:cs typeface="Calibri"/>
                        </a:rPr>
                        <a:t> </a:t>
                      </a:r>
                      <a:r>
                        <a:rPr lang="tr-TR" sz="900" b="1" i="0" kern="1200" dirty="0" smtClean="0">
                          <a:solidFill>
                            <a:srgbClr val="FFFFFF"/>
                          </a:solidFill>
                          <a:effectLst/>
                          <a:latin typeface="Calibri"/>
                          <a:ea typeface="Times New Roman"/>
                          <a:cs typeface="Calibri"/>
                        </a:rPr>
                        <a:t>EĞİTİM ÖĞRETİM YILI</a:t>
                      </a:r>
                      <a:endParaRPr lang="tr-TR" sz="900" b="1" i="0" kern="1200" dirty="0">
                        <a:solidFill>
                          <a:srgbClr val="FFFFFF"/>
                        </a:solidFill>
                        <a:effectLst/>
                        <a:latin typeface="Calibri"/>
                        <a:ea typeface="Times New Roman"/>
                        <a:cs typeface="Calibri"/>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algn="ctr">
                        <a:lnSpc>
                          <a:spcPct val="115000"/>
                        </a:lnSpc>
                        <a:spcAft>
                          <a:spcPts val="0"/>
                        </a:spcAft>
                      </a:pP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hMerge="1">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44921">
                <a:tc>
                  <a:txBody>
                    <a:bodyPr/>
                    <a:lstStyle/>
                    <a:p>
                      <a:pPr algn="ctr">
                        <a:lnSpc>
                          <a:spcPct val="115000"/>
                        </a:lnSpc>
                        <a:spcAft>
                          <a:spcPts val="0"/>
                        </a:spcAft>
                      </a:pPr>
                      <a:r>
                        <a:rPr lang="tr-TR" sz="900" b="1" dirty="0" smtClean="0">
                          <a:solidFill>
                            <a:srgbClr val="FFFFFF"/>
                          </a:solidFill>
                          <a:effectLst/>
                          <a:latin typeface="Calibri"/>
                          <a:ea typeface="Times New Roman"/>
                          <a:cs typeface="Calibri"/>
                        </a:rPr>
                        <a:t>BRANŞLAR</a:t>
                      </a: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smtClean="0">
                          <a:solidFill>
                            <a:srgbClr val="FFFFFF"/>
                          </a:solidFill>
                          <a:effectLst/>
                          <a:latin typeface="Calibri"/>
                          <a:ea typeface="Times New Roman"/>
                          <a:cs typeface="Calibri"/>
                        </a:rPr>
                        <a:t>Norm Kadro</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a:solidFill>
                            <a:srgbClr val="FFFFFF"/>
                          </a:solidFill>
                          <a:effectLst/>
                          <a:latin typeface="Calibri"/>
                          <a:ea typeface="Times New Roman"/>
                          <a:cs typeface="Calibri"/>
                        </a:rPr>
                        <a:t>Mevcut</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rgbClr val="FFFFFF"/>
                          </a:solidFill>
                          <a:effectLst/>
                          <a:latin typeface="+mn-lt"/>
                          <a:ea typeface="Times New Roman"/>
                          <a:cs typeface="Calibri"/>
                        </a:rPr>
                        <a:t>İhtiyaç</a:t>
                      </a: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smtClean="0">
                          <a:solidFill>
                            <a:srgbClr val="FFFFFF"/>
                          </a:solidFill>
                          <a:effectLst/>
                          <a:latin typeface="Calibri"/>
                          <a:ea typeface="Times New Roman"/>
                          <a:cs typeface="Calibri"/>
                        </a:rPr>
                        <a:t>Norm Kadro</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900" b="1" dirty="0">
                          <a:solidFill>
                            <a:srgbClr val="FFFFFF"/>
                          </a:solidFill>
                          <a:effectLst/>
                          <a:latin typeface="Calibri"/>
                          <a:ea typeface="Times New Roman"/>
                          <a:cs typeface="Calibri"/>
                        </a:rPr>
                        <a:t>Mevcut</a:t>
                      </a:r>
                      <a:endParaRPr lang="tr-TR" sz="900" dirty="0">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900" b="1" dirty="0" smtClean="0">
                          <a:solidFill>
                            <a:srgbClr val="FFFFFF"/>
                          </a:solidFill>
                          <a:effectLst/>
                          <a:latin typeface="+mn-lt"/>
                          <a:ea typeface="Times New Roman"/>
                          <a:cs typeface="Calibri"/>
                        </a:rPr>
                        <a:t>İhtiyaç</a:t>
                      </a:r>
                      <a:endParaRPr lang="tr-TR" sz="900" dirty="0" smtClean="0">
                        <a:effectLst/>
                        <a:latin typeface="+mn-lt"/>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14314">
                <a:tc>
                  <a:txBody>
                    <a:bodyPr/>
                    <a:lstStyle/>
                    <a:p>
                      <a:pPr algn="l" fontAlgn="ctr"/>
                      <a:r>
                        <a:rPr lang="tr-TR" sz="800" b="0" i="0" u="none" strike="noStrike" dirty="0" smtClean="0">
                          <a:effectLst/>
                          <a:latin typeface="Calibri"/>
                        </a:rPr>
                        <a:t>OKUL</a:t>
                      </a:r>
                      <a:r>
                        <a:rPr lang="tr-TR" sz="800" b="0" i="0" u="none" strike="noStrike" baseline="0" dirty="0" smtClean="0">
                          <a:effectLst/>
                          <a:latin typeface="Calibri"/>
                        </a:rPr>
                        <a:t> ÖNCESİ ÖĞRETMENLİĞİ</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14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11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3</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14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14</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r>
                        <a:rPr lang="tr-TR" sz="800" b="0" i="0" u="none" strike="noStrike" dirty="0" smtClean="0">
                          <a:solidFill>
                            <a:srgbClr val="000000"/>
                          </a:solidFill>
                          <a:effectLst/>
                          <a:latin typeface="Calibri"/>
                        </a:rPr>
                        <a:t>0</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51279">
                <a:tc>
                  <a:txBody>
                    <a:bodyPr/>
                    <a:lstStyle/>
                    <a:p>
                      <a:pPr algn="l" fontAlgn="ctr"/>
                      <a:r>
                        <a:rPr lang="tr-TR" sz="800" b="0" i="0" u="none" strike="noStrike" dirty="0" smtClean="0">
                          <a:effectLst/>
                          <a:latin typeface="Calibri"/>
                        </a:rPr>
                        <a:t>REHBER</a:t>
                      </a:r>
                      <a:r>
                        <a:rPr lang="tr-TR" sz="800" b="0" i="0" u="none" strike="noStrike" baseline="0" dirty="0" smtClean="0">
                          <a:effectLst/>
                          <a:latin typeface="Calibri"/>
                        </a:rPr>
                        <a:t> ÖĞRETMEN</a:t>
                      </a: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1</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r>
                        <a:rPr lang="tr-TR" sz="800" b="0" i="0" u="none" strike="noStrike" dirty="0" smtClean="0">
                          <a:solidFill>
                            <a:srgbClr val="000000"/>
                          </a:solidFill>
                          <a:effectLst/>
                          <a:latin typeface="Calibri"/>
                        </a:rPr>
                        <a:t>-</a:t>
                      </a: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BE5F1"/>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1279">
                <a:tc>
                  <a:txBody>
                    <a:bodyPr/>
                    <a:lstStyle/>
                    <a:p>
                      <a:pPr algn="l" fontAlgn="ctr"/>
                      <a:endParaRPr lang="tr-TR" sz="800" b="0" i="0" u="none" strike="noStrike">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226956">
                <a:tc>
                  <a:txBody>
                    <a:bodyPr/>
                    <a:lstStyle/>
                    <a:p>
                      <a:pPr algn="l" fontAlgn="ctr"/>
                      <a:endParaRPr lang="tr-TR" sz="800" b="0" i="0" u="none" strike="noStrike" dirty="0">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c>
                  <a:txBody>
                    <a:bodyPr/>
                    <a:lstStyle/>
                    <a:p>
                      <a:pPr algn="ctr" fontAlgn="ctr"/>
                      <a:endParaRPr lang="tr-TR" sz="800" b="0" i="0" u="none" strike="noStrike" dirty="0">
                        <a:solidFill>
                          <a:srgbClr val="000000"/>
                        </a:solidFill>
                        <a:effectLst/>
                        <a:latin typeface="Calibri"/>
                      </a:endParaRPr>
                    </a:p>
                  </a:txBody>
                  <a:tcPr marL="12700" marR="12700" marT="7144"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FF"/>
                    </a:solidFill>
                  </a:tcPr>
                </a:tc>
              </a:tr>
              <a:tr h="157734">
                <a:tc>
                  <a:txBody>
                    <a:bodyPr/>
                    <a:lstStyle/>
                    <a:p>
                      <a:pPr algn="ctr">
                        <a:lnSpc>
                          <a:spcPct val="115000"/>
                        </a:lnSpc>
                        <a:spcAft>
                          <a:spcPts val="0"/>
                        </a:spcAft>
                      </a:pPr>
                      <a:r>
                        <a:rPr lang="tr-TR" sz="900" b="1" dirty="0">
                          <a:solidFill>
                            <a:srgbClr val="FFFFFF"/>
                          </a:solidFill>
                          <a:effectLst/>
                          <a:latin typeface="Calibri"/>
                          <a:ea typeface="Times New Roman"/>
                          <a:cs typeface="Calibri"/>
                        </a:rPr>
                        <a:t>TOPLAM</a:t>
                      </a:r>
                      <a:endParaRPr lang="tr-TR" sz="900" dirty="0">
                        <a:effectLst/>
                        <a:latin typeface="Calibri"/>
                        <a:ea typeface="Calibri"/>
                        <a:cs typeface="Times New Roman"/>
                      </a:endParaRPr>
                    </a:p>
                  </a:txBody>
                  <a:tcPr marL="49257" marR="49257" marT="0" marB="0" anchor="ctr">
                    <a:lnL w="12700" cap="flat" cmpd="sng" algn="ctr">
                      <a:solidFill>
                        <a:srgbClr val="4F81BD"/>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800" b="1" dirty="0" smtClean="0">
                          <a:solidFill>
                            <a:schemeClr val="bg1"/>
                          </a:solidFill>
                          <a:effectLst/>
                          <a:latin typeface="Calibri"/>
                          <a:ea typeface="Calibri"/>
                          <a:cs typeface="Times New Roman"/>
                        </a:rPr>
                        <a:t>15</a:t>
                      </a: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800" b="1" dirty="0" smtClean="0">
                          <a:solidFill>
                            <a:schemeClr val="bg1"/>
                          </a:solidFill>
                          <a:effectLst/>
                          <a:latin typeface="Calibri"/>
                          <a:ea typeface="Calibri"/>
                          <a:cs typeface="Times New Roman"/>
                        </a:rPr>
                        <a:t>13</a:t>
                      </a: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800" b="1" dirty="0" smtClean="0">
                          <a:solidFill>
                            <a:schemeClr val="bg1"/>
                          </a:solidFill>
                          <a:effectLst/>
                          <a:latin typeface="Calibri"/>
                          <a:ea typeface="Calibri"/>
                          <a:cs typeface="Times New Roman"/>
                        </a:rPr>
                        <a:t>2</a:t>
                      </a: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800" b="1" dirty="0" smtClean="0">
                          <a:solidFill>
                            <a:schemeClr val="bg1"/>
                          </a:solidFill>
                          <a:effectLst/>
                          <a:latin typeface="Calibri"/>
                          <a:ea typeface="Calibri"/>
                          <a:cs typeface="Times New Roman"/>
                        </a:rPr>
                        <a:t>15</a:t>
                      </a: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800" b="1" dirty="0" smtClean="0">
                          <a:solidFill>
                            <a:schemeClr val="bg1"/>
                          </a:solidFill>
                          <a:effectLst/>
                          <a:latin typeface="Calibri"/>
                          <a:ea typeface="Calibri"/>
                          <a:cs typeface="Times New Roman"/>
                        </a:rPr>
                        <a:t>12</a:t>
                      </a: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tr-TR" sz="800" b="1" dirty="0" smtClean="0">
                          <a:solidFill>
                            <a:schemeClr val="bg1"/>
                          </a:solidFill>
                          <a:effectLst/>
                          <a:latin typeface="Calibri"/>
                          <a:ea typeface="Calibri"/>
                          <a:cs typeface="Times New Roman"/>
                        </a:rPr>
                        <a:t>3</a:t>
                      </a:r>
                      <a:endParaRPr lang="tr-TR" sz="800" b="1" dirty="0">
                        <a:solidFill>
                          <a:schemeClr val="bg1"/>
                        </a:solidFill>
                        <a:effectLst/>
                        <a:latin typeface="Calibri"/>
                        <a:ea typeface="Calibri"/>
                        <a:cs typeface="Times New Roman"/>
                      </a:endParaRPr>
                    </a:p>
                  </a:txBody>
                  <a:tcPr marL="49257" marR="49257" marT="0" marB="0" anchor="ctr">
                    <a:lnL w="12700" cap="flat" cmpd="sng" algn="ctr">
                      <a:solidFill>
                        <a:srgbClr val="FFFFFF"/>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bl>
          </a:graphicData>
        </a:graphic>
      </p:graphicFrame>
      <p:sp>
        <p:nvSpPr>
          <p:cNvPr id="12" name="Slayt Numarası Yer Tutucusu 4"/>
          <p:cNvSpPr txBox="1">
            <a:spLocks/>
          </p:cNvSpPr>
          <p:nvPr/>
        </p:nvSpPr>
        <p:spPr>
          <a:xfrm>
            <a:off x="0" y="6411913"/>
            <a:ext cx="9144000" cy="365125"/>
          </a:xfrm>
          <a:prstGeom prst="rect">
            <a:avLst/>
          </a:prstGeom>
        </p:spPr>
        <p:txBody>
          <a:bodyPr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tr-TR" dirty="0" smtClean="0">
                <a:solidFill>
                  <a:schemeClr val="bg1">
                    <a:lumMod val="75000"/>
                  </a:schemeClr>
                </a:solidFill>
              </a:rPr>
              <a:t>                                                                                                                   </a:t>
            </a:r>
            <a:r>
              <a:rPr lang="tr-TR" sz="1100" dirty="0" smtClean="0">
                <a:solidFill>
                  <a:schemeClr val="bg1">
                    <a:lumMod val="75000"/>
                  </a:schemeClr>
                </a:solidFill>
              </a:rPr>
              <a:t>          </a:t>
            </a:r>
            <a:r>
              <a:rPr lang="tr-TR" sz="1300" dirty="0" smtClean="0">
                <a:solidFill>
                  <a:schemeClr val="tx1"/>
                </a:solidFill>
              </a:rPr>
              <a:t>- </a:t>
            </a:r>
            <a:fld id="{F0518FB7-1489-406E-AF25-73916E5334AE}" type="slidenum">
              <a:rPr lang="tr-TR" smtClean="0">
                <a:solidFill>
                  <a:schemeClr val="tx1"/>
                </a:solidFill>
              </a:rPr>
              <a:pPr algn="l" fontAlgn="auto">
                <a:spcBef>
                  <a:spcPts val="0"/>
                </a:spcBef>
                <a:spcAft>
                  <a:spcPts val="0"/>
                </a:spcAft>
                <a:defRPr/>
              </a:pPr>
              <a:t>12</a:t>
            </a:fld>
            <a:r>
              <a:rPr lang="tr-TR" sz="1300" dirty="0" smtClean="0">
                <a:solidFill>
                  <a:schemeClr val="tx1"/>
                </a:solidFill>
              </a:rPr>
              <a:t> -</a:t>
            </a:r>
            <a:endParaRPr lang="tr-TR" sz="1300" dirty="0">
              <a:solidFill>
                <a:schemeClr val="tx1"/>
              </a:solidFill>
            </a:endParaRPr>
          </a:p>
        </p:txBody>
      </p:sp>
      <p:sp>
        <p:nvSpPr>
          <p:cNvPr id="8" name="7 Altbilgi Yer Tutucusu"/>
          <p:cNvSpPr>
            <a:spLocks noGrp="1"/>
          </p:cNvSpPr>
          <p:nvPr>
            <p:ph type="ftr" sz="quarter" idx="11"/>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up 8"/>
          <p:cNvGrpSpPr>
            <a:grpSpLocks/>
          </p:cNvGrpSpPr>
          <p:nvPr/>
        </p:nvGrpSpPr>
        <p:grpSpPr bwMode="auto">
          <a:xfrm>
            <a:off x="-25400" y="-12700"/>
            <a:ext cx="9185275" cy="866775"/>
            <a:chOff x="0" y="3994375"/>
            <a:chExt cx="6858000" cy="1155249"/>
          </a:xfrm>
        </p:grpSpPr>
        <p:pic>
          <p:nvPicPr>
            <p:cNvPr id="19521" name="Resim 9"/>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14" name="Metin kutusu 13"/>
            <p:cNvSpPr txBox="1"/>
            <p:nvPr/>
          </p:nvSpPr>
          <p:spPr>
            <a:xfrm>
              <a:off x="188459" y="4104399"/>
              <a:ext cx="1943851" cy="330071"/>
            </a:xfrm>
            <a:prstGeom prst="rect">
              <a:avLst/>
            </a:prstGeom>
            <a:noFill/>
          </p:spPr>
          <p:txBody>
            <a:bodyPr>
              <a:spAutoFit/>
            </a:bodyPr>
            <a:lstStyle/>
            <a:p>
              <a:pPr fontAlgn="auto">
                <a:spcBef>
                  <a:spcPts val="0"/>
                </a:spcBef>
                <a:spcAft>
                  <a:spcPts val="0"/>
                </a:spcAft>
                <a:defRPr/>
              </a:pPr>
              <a:r>
                <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Vedat Çeliker Anaokulu</a:t>
              </a:r>
            </a:p>
          </p:txBody>
        </p:sp>
      </p:grpSp>
      <p:sp>
        <p:nvSpPr>
          <p:cNvPr id="2" name="Dikdörtgen 1"/>
          <p:cNvSpPr/>
          <p:nvPr/>
        </p:nvSpPr>
        <p:spPr>
          <a:xfrm>
            <a:off x="1000100" y="1484784"/>
            <a:ext cx="7000924"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tr-TR" sz="1400" b="1" dirty="0"/>
              <a:t>YÜRÜTÜLEN PROJELER</a:t>
            </a:r>
            <a:endParaRPr lang="tr-TR" sz="1400" dirty="0"/>
          </a:p>
        </p:txBody>
      </p:sp>
      <p:sp>
        <p:nvSpPr>
          <p:cNvPr id="12" name="Slayt Numarası Yer Tutucusu 4"/>
          <p:cNvSpPr txBox="1">
            <a:spLocks/>
          </p:cNvSpPr>
          <p:nvPr/>
        </p:nvSpPr>
        <p:spPr>
          <a:xfrm>
            <a:off x="0" y="6411913"/>
            <a:ext cx="9144000" cy="365125"/>
          </a:xfrm>
          <a:prstGeom prst="rect">
            <a:avLst/>
          </a:prstGeom>
        </p:spPr>
        <p:txBody>
          <a:bodyPr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tr-TR" dirty="0" smtClean="0">
                <a:solidFill>
                  <a:schemeClr val="bg1">
                    <a:lumMod val="75000"/>
                  </a:schemeClr>
                </a:solidFill>
              </a:rPr>
              <a:t>                                                                                                                 </a:t>
            </a:r>
            <a:r>
              <a:rPr lang="tr-TR" sz="1100" dirty="0" smtClean="0">
                <a:solidFill>
                  <a:schemeClr val="bg1">
                    <a:lumMod val="75000"/>
                  </a:schemeClr>
                </a:solidFill>
              </a:rPr>
              <a:t>            </a:t>
            </a:r>
            <a:r>
              <a:rPr lang="tr-TR" sz="1300" dirty="0" smtClean="0">
                <a:solidFill>
                  <a:schemeClr val="tx1"/>
                </a:solidFill>
              </a:rPr>
              <a:t>- </a:t>
            </a:r>
            <a:r>
              <a:rPr lang="tr-TR" dirty="0" smtClean="0">
                <a:solidFill>
                  <a:schemeClr val="tx1"/>
                </a:solidFill>
              </a:rPr>
              <a:t>13</a:t>
            </a:r>
            <a:r>
              <a:rPr lang="tr-TR" sz="1300" dirty="0" smtClean="0">
                <a:solidFill>
                  <a:schemeClr val="tx1"/>
                </a:solidFill>
              </a:rPr>
              <a:t> -</a:t>
            </a:r>
            <a:endParaRPr lang="tr-TR" sz="1300" dirty="0">
              <a:solidFill>
                <a:schemeClr val="tx1"/>
              </a:solidFill>
            </a:endParaRPr>
          </a:p>
        </p:txBody>
      </p:sp>
      <p:graphicFrame>
        <p:nvGraphicFramePr>
          <p:cNvPr id="10" name="9 Tablo"/>
          <p:cNvGraphicFramePr>
            <a:graphicFrameLocks noGrp="1"/>
          </p:cNvGraphicFramePr>
          <p:nvPr/>
        </p:nvGraphicFramePr>
        <p:xfrm>
          <a:off x="1071538" y="1857364"/>
          <a:ext cx="7000925" cy="4638210"/>
        </p:xfrm>
        <a:graphic>
          <a:graphicData uri="http://schemas.openxmlformats.org/drawingml/2006/table">
            <a:tbl>
              <a:tblPr/>
              <a:tblGrid>
                <a:gridCol w="25400"/>
                <a:gridCol w="2848295"/>
                <a:gridCol w="1040580"/>
                <a:gridCol w="1004886"/>
                <a:gridCol w="1041184"/>
                <a:gridCol w="1040580"/>
              </a:tblGrid>
              <a:tr h="272032">
                <a:tc>
                  <a:txBody>
                    <a:bodyPr/>
                    <a:lstStyle/>
                    <a:p>
                      <a:pPr>
                        <a:spcAft>
                          <a:spcPts val="0"/>
                        </a:spcAft>
                      </a:pPr>
                      <a:r>
                        <a:rPr lang="tr-TR" sz="1100" dirty="0">
                          <a:latin typeface="Times New Roman" pitchFamily="18" charset="0"/>
                          <a:ea typeface="Calibri"/>
                          <a:cs typeface="Times New Roman" pitchFamily="18" charset="0"/>
                        </a:rPr>
                        <a:t> </a:t>
                      </a:r>
                    </a:p>
                  </a:txBody>
                  <a:tcPr marL="0" marR="0" marT="0" marB="0" anchor="ctr">
                    <a:lnL>
                      <a:noFill/>
                    </a:lnL>
                    <a:lnR w="12700" cap="flat" cmpd="sng" algn="ctr">
                      <a:solidFill>
                        <a:srgbClr val="548DD4"/>
                      </a:solidFill>
                      <a:prstDash val="solid"/>
                      <a:round/>
                      <a:headEnd type="none" w="med" len="med"/>
                      <a:tailEnd type="none" w="med" len="med"/>
                    </a:lnR>
                    <a:lnT>
                      <a:noFill/>
                    </a:lnT>
                    <a:lnB>
                      <a:noFill/>
                    </a:lnB>
                  </a:tcPr>
                </a:tc>
                <a:tc>
                  <a:txBody>
                    <a:bodyPr/>
                    <a:lstStyle/>
                    <a:p>
                      <a:pPr algn="ctr">
                        <a:lnSpc>
                          <a:spcPts val="1465"/>
                        </a:lnSpc>
                        <a:spcAft>
                          <a:spcPts val="0"/>
                        </a:spcAft>
                      </a:pPr>
                      <a:endParaRPr lang="tr-TR" sz="1100" dirty="0">
                        <a:latin typeface="Times New Roman" pitchFamily="18" charset="0"/>
                        <a:ea typeface="Calibri"/>
                        <a:cs typeface="Times New Roman" pitchFamily="18" charset="0"/>
                      </a:endParaRPr>
                    </a:p>
                  </a:txBody>
                  <a:tcPr marL="43278" marR="43278"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gridSpan="2">
                  <a:txBody>
                    <a:bodyPr/>
                    <a:lstStyle/>
                    <a:p>
                      <a:pPr algn="ctr">
                        <a:lnSpc>
                          <a:spcPts val="1465"/>
                        </a:lnSpc>
                        <a:spcAft>
                          <a:spcPts val="0"/>
                        </a:spcAft>
                      </a:pPr>
                      <a:endParaRPr lang="tr-TR" sz="1100" b="1" dirty="0" smtClean="0">
                        <a:solidFill>
                          <a:srgbClr val="0033CC"/>
                        </a:solidFill>
                        <a:latin typeface="Times New Roman" pitchFamily="18" charset="0"/>
                        <a:ea typeface="Calibri"/>
                        <a:cs typeface="Times New Roman" pitchFamily="18" charset="0"/>
                      </a:endParaRPr>
                    </a:p>
                    <a:p>
                      <a:pPr algn="ctr">
                        <a:lnSpc>
                          <a:spcPts val="1465"/>
                        </a:lnSpc>
                        <a:spcAft>
                          <a:spcPts val="0"/>
                        </a:spcAft>
                      </a:pPr>
                      <a:r>
                        <a:rPr lang="tr-TR" sz="1100" b="1" dirty="0" smtClean="0">
                          <a:solidFill>
                            <a:srgbClr val="0033CC"/>
                          </a:solidFill>
                          <a:latin typeface="Times New Roman" pitchFamily="18" charset="0"/>
                          <a:ea typeface="Calibri"/>
                          <a:cs typeface="Times New Roman" pitchFamily="18" charset="0"/>
                        </a:rPr>
                        <a:t>2019-2020 EĞİTİM ÖĞRETİM YILI</a:t>
                      </a:r>
                    </a:p>
                    <a:p>
                      <a:pPr algn="ctr">
                        <a:lnSpc>
                          <a:spcPts val="1465"/>
                        </a:lnSpc>
                        <a:spcAft>
                          <a:spcPts val="0"/>
                        </a:spcAft>
                      </a:pPr>
                      <a:endParaRPr lang="tr-TR" sz="1100" dirty="0">
                        <a:latin typeface="Times New Roman" pitchFamily="18" charset="0"/>
                        <a:ea typeface="Calibri"/>
                        <a:cs typeface="Times New Roman" pitchFamily="18" charset="0"/>
                      </a:endParaRPr>
                    </a:p>
                  </a:txBody>
                  <a:tcPr marL="43278" marR="43278" marT="0" marB="0">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endParaRPr lang="tr-TR"/>
                    </a:p>
                  </a:txBody>
                  <a:tcPr/>
                </a:tc>
                <a:tc gridSpan="2">
                  <a:txBody>
                    <a:bodyPr/>
                    <a:lstStyle/>
                    <a:p>
                      <a:pPr marL="317500">
                        <a:lnSpc>
                          <a:spcPts val="1095"/>
                        </a:lnSpc>
                        <a:spcAft>
                          <a:spcPts val="0"/>
                        </a:spcAft>
                      </a:pPr>
                      <a:r>
                        <a:rPr lang="tr-TR" sz="1100" b="1" dirty="0" smtClean="0">
                          <a:solidFill>
                            <a:srgbClr val="0033CC"/>
                          </a:solidFill>
                          <a:latin typeface="Times New Roman" pitchFamily="18" charset="0"/>
                          <a:ea typeface="Calibri"/>
                          <a:cs typeface="Times New Roman" pitchFamily="18" charset="0"/>
                        </a:rPr>
                        <a:t>2020-2021 </a:t>
                      </a:r>
                      <a:r>
                        <a:rPr lang="tr-TR" sz="1100" b="1" dirty="0">
                          <a:solidFill>
                            <a:srgbClr val="0033CC"/>
                          </a:solidFill>
                          <a:latin typeface="Times New Roman" pitchFamily="18" charset="0"/>
                          <a:ea typeface="Calibri"/>
                          <a:cs typeface="Times New Roman" pitchFamily="18" charset="0"/>
                        </a:rPr>
                        <a:t>EĞİTİM ÖĞRETİM </a:t>
                      </a:r>
                      <a:r>
                        <a:rPr lang="tr-TR" sz="1100" b="1" dirty="0" smtClean="0">
                          <a:solidFill>
                            <a:srgbClr val="0033CC"/>
                          </a:solidFill>
                          <a:latin typeface="Times New Roman" pitchFamily="18" charset="0"/>
                          <a:ea typeface="Calibri"/>
                          <a:cs typeface="Times New Roman" pitchFamily="18" charset="0"/>
                        </a:rPr>
                        <a:t>YILI</a:t>
                      </a:r>
                    </a:p>
                    <a:p>
                      <a:pPr marL="317500">
                        <a:lnSpc>
                          <a:spcPts val="1095"/>
                        </a:lnSpc>
                        <a:spcAft>
                          <a:spcPts val="0"/>
                        </a:spcAft>
                      </a:pPr>
                      <a:endParaRPr lang="tr-TR" sz="1100" dirty="0">
                        <a:latin typeface="Times New Roman" pitchFamily="18" charset="0"/>
                        <a:ea typeface="Calibri"/>
                        <a:cs typeface="Times New Roman" pitchFamily="18" charset="0"/>
                      </a:endParaRPr>
                    </a:p>
                  </a:txBody>
                  <a:tcPr marL="43278" marR="43278" marT="0" marB="0" anchor="b">
                    <a:lnL w="12700" cap="flat" cmpd="sng" algn="ctr">
                      <a:solidFill>
                        <a:srgbClr val="548DD4"/>
                      </a:solidFill>
                      <a:prstDash val="solid"/>
                      <a:round/>
                      <a:headEnd type="none" w="med" len="med"/>
                      <a:tailEnd type="none" w="med" len="med"/>
                    </a:lnL>
                    <a:lnR w="12700" cap="flat" cmpd="sng" algn="ctr">
                      <a:solidFill>
                        <a:srgbClr val="548DD4"/>
                      </a:solidFill>
                      <a:prstDash val="solid"/>
                      <a:round/>
                      <a:headEnd type="none" w="med" len="med"/>
                      <a:tailEnd type="none" w="med" len="med"/>
                    </a:lnR>
                    <a:lnT w="12700" cap="flat" cmpd="sng" algn="ctr">
                      <a:solidFill>
                        <a:srgbClr val="548DD4"/>
                      </a:solidFill>
                      <a:prstDash val="solid"/>
                      <a:round/>
                      <a:headEnd type="none" w="med" len="med"/>
                      <a:tailEnd type="none" w="med" len="med"/>
                    </a:lnT>
                    <a:lnB w="12700" cap="flat" cmpd="sng" algn="ctr">
                      <a:solidFill>
                        <a:srgbClr val="548DD4"/>
                      </a:solidFill>
                      <a:prstDash val="solid"/>
                      <a:round/>
                      <a:headEnd type="none" w="med" len="med"/>
                      <a:tailEnd type="none" w="med" len="med"/>
                    </a:lnB>
                  </a:tcPr>
                </a:tc>
                <a:tc hMerge="1">
                  <a:txBody>
                    <a:bodyPr/>
                    <a:lstStyle/>
                    <a:p>
                      <a:endParaRPr lang="tr-TR"/>
                    </a:p>
                  </a:txBody>
                  <a:tcPr/>
                </a:tc>
              </a:tr>
              <a:tr h="81610">
                <a:tc rowSpan="4" gridSpan="2">
                  <a:txBody>
                    <a:bodyPr/>
                    <a:lstStyle/>
                    <a:p>
                      <a:pPr marL="736600">
                        <a:lnSpc>
                          <a:spcPts val="1095"/>
                        </a:lnSpc>
                        <a:spcAft>
                          <a:spcPts val="0"/>
                        </a:spcAft>
                      </a:pPr>
                      <a:r>
                        <a:rPr lang="tr-TR" sz="1100" b="1" dirty="0">
                          <a:solidFill>
                            <a:srgbClr val="FFFFFF"/>
                          </a:solidFill>
                          <a:latin typeface="Times New Roman" pitchFamily="18" charset="0"/>
                          <a:ea typeface="Calibri"/>
                          <a:cs typeface="Times New Roman" pitchFamily="18" charset="0"/>
                        </a:rPr>
                        <a:t>PROJE ADI</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4F81BD"/>
                    </a:solidFill>
                  </a:tcPr>
                </a:tc>
                <a:tc rowSpan="4" hMerge="1">
                  <a:txBody>
                    <a:bodyPr/>
                    <a:lstStyle/>
                    <a:p>
                      <a:endParaRPr lang="tr-TR"/>
                    </a:p>
                  </a:txBody>
                  <a:tcPr/>
                </a:tc>
                <a:tc>
                  <a:txBody>
                    <a:bodyPr/>
                    <a:lstStyle/>
                    <a:p>
                      <a:pP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a:noFill/>
                    </a:lnB>
                    <a:solidFill>
                      <a:srgbClr val="4F81BD"/>
                    </a:solidFill>
                  </a:tcPr>
                </a:tc>
                <a:tc rowSpan="3">
                  <a:txBody>
                    <a:bodyPr/>
                    <a:lstStyle/>
                    <a:p>
                      <a:pPr algn="ctr">
                        <a:lnSpc>
                          <a:spcPts val="1095"/>
                        </a:lnSpc>
                        <a:spcAft>
                          <a:spcPts val="0"/>
                        </a:spcAft>
                      </a:pPr>
                      <a:r>
                        <a:rPr lang="tr-TR" sz="1100" b="1">
                          <a:solidFill>
                            <a:srgbClr val="FFFFFF"/>
                          </a:solidFill>
                          <a:latin typeface="Times New Roman" pitchFamily="18" charset="0"/>
                          <a:ea typeface="Calibri"/>
                          <a:cs typeface="Times New Roman" pitchFamily="18" charset="0"/>
                        </a:rPr>
                        <a:t>Devam Eden</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a:noFill/>
                    </a:lnB>
                    <a:solidFill>
                      <a:srgbClr val="4F81BD"/>
                    </a:solidFill>
                  </a:tcPr>
                </a:tc>
                <a:tc rowSpan="4">
                  <a:txBody>
                    <a:bodyPr/>
                    <a:lstStyle/>
                    <a:p>
                      <a:pPr marL="215900">
                        <a:lnSpc>
                          <a:spcPts val="1095"/>
                        </a:lnSpc>
                        <a:spcAft>
                          <a:spcPts val="0"/>
                        </a:spcAft>
                      </a:pPr>
                      <a:r>
                        <a:rPr lang="tr-TR" sz="1100" b="1" dirty="0">
                          <a:solidFill>
                            <a:srgbClr val="FFFFFF"/>
                          </a:solidFill>
                          <a:latin typeface="Times New Roman" pitchFamily="18" charset="0"/>
                          <a:ea typeface="Calibri"/>
                          <a:cs typeface="Times New Roman" pitchFamily="18" charset="0"/>
                        </a:rPr>
                        <a:t>Biten Projeler</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a:noFill/>
                    </a:lnB>
                    <a:solidFill>
                      <a:srgbClr val="4F81BD"/>
                    </a:solidFill>
                  </a:tcPr>
                </a:tc>
                <a:tc rowSpan="3">
                  <a:txBody>
                    <a:bodyPr/>
                    <a:lstStyle/>
                    <a:p>
                      <a:pPr algn="ctr">
                        <a:lnSpc>
                          <a:spcPts val="1095"/>
                        </a:lnSpc>
                        <a:spcAft>
                          <a:spcPts val="0"/>
                        </a:spcAft>
                      </a:pPr>
                      <a:r>
                        <a:rPr lang="tr-TR" sz="1100" b="1">
                          <a:solidFill>
                            <a:srgbClr val="FFFFFF"/>
                          </a:solidFill>
                          <a:latin typeface="Times New Roman" pitchFamily="18" charset="0"/>
                          <a:ea typeface="Calibri"/>
                          <a:cs typeface="Times New Roman" pitchFamily="18" charset="0"/>
                        </a:rPr>
                        <a:t>Devam Eden</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548DD4"/>
                      </a:solidFill>
                      <a:prstDash val="solid"/>
                      <a:round/>
                      <a:headEnd type="none" w="med" len="med"/>
                      <a:tailEnd type="none" w="med" len="med"/>
                    </a:lnT>
                    <a:lnB>
                      <a:noFill/>
                    </a:lnB>
                    <a:solidFill>
                      <a:srgbClr val="4F81BD"/>
                    </a:solidFill>
                  </a:tcPr>
                </a:tc>
              </a:tr>
              <a:tr h="0">
                <a:tc gridSpan="2" vMerge="1">
                  <a:txBody>
                    <a:bodyPr/>
                    <a:lstStyle/>
                    <a:p>
                      <a:endParaRPr lang="tr-TR"/>
                    </a:p>
                  </a:txBody>
                  <a:tcPr/>
                </a:tc>
                <a:tc hMerge="1" vMerge="1">
                  <a:txBody>
                    <a:bodyPr/>
                    <a:lstStyle/>
                    <a:p>
                      <a:endParaRPr lang="tr-TR"/>
                    </a:p>
                  </a:txBody>
                  <a:tcPr/>
                </a:tc>
                <a:tc>
                  <a:txBody>
                    <a:bodyPr/>
                    <a:lstStyle/>
                    <a:p>
                      <a:pPr>
                        <a:lnSpc>
                          <a:spcPts val="100"/>
                        </a:lnSpc>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4F81BD"/>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118705">
                <a:tc gridSpan="2" vMerge="1">
                  <a:txBody>
                    <a:bodyPr/>
                    <a:lstStyle/>
                    <a:p>
                      <a:endParaRPr lang="tr-TR"/>
                    </a:p>
                  </a:txBody>
                  <a:tcPr/>
                </a:tc>
                <a:tc hMerge="1" vMerge="1">
                  <a:txBody>
                    <a:bodyPr/>
                    <a:lstStyle/>
                    <a:p>
                      <a:endParaRPr lang="tr-TR"/>
                    </a:p>
                  </a:txBody>
                  <a:tcPr/>
                </a:tc>
                <a:tc>
                  <a:txBody>
                    <a:bodyPr/>
                    <a:lstStyle/>
                    <a:p>
                      <a:pPr>
                        <a:spcAft>
                          <a:spcPts val="0"/>
                        </a:spcAft>
                      </a:pPr>
                      <a:endParaRPr lang="tr-TR" sz="1100" dirty="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4F81BD"/>
                    </a:solidFill>
                  </a:tcPr>
                </a:tc>
                <a:tc vMerge="1">
                  <a:txBody>
                    <a:bodyPr/>
                    <a:lstStyle/>
                    <a:p>
                      <a:endParaRPr lang="tr-TR"/>
                    </a:p>
                  </a:txBody>
                  <a:tcPr/>
                </a:tc>
                <a:tc vMerge="1">
                  <a:txBody>
                    <a:bodyPr/>
                    <a:lstStyle/>
                    <a:p>
                      <a:endParaRPr lang="tr-TR"/>
                    </a:p>
                  </a:txBody>
                  <a:tcPr/>
                </a:tc>
                <a:tc vMerge="1">
                  <a:txBody>
                    <a:bodyPr/>
                    <a:lstStyle/>
                    <a:p>
                      <a:endParaRPr lang="tr-TR"/>
                    </a:p>
                  </a:txBody>
                  <a:tcPr/>
                </a:tc>
              </a:tr>
              <a:tr h="70923">
                <a:tc gridSpan="2" vMerge="1">
                  <a:txBody>
                    <a:bodyPr/>
                    <a:lstStyle/>
                    <a:p>
                      <a:endParaRPr lang="tr-TR"/>
                    </a:p>
                  </a:txBody>
                  <a:tcPr/>
                </a:tc>
                <a:tc hMerge="1" vMerge="1">
                  <a:txBody>
                    <a:bodyPr/>
                    <a:lstStyle/>
                    <a:p>
                      <a:endParaRPr lang="tr-TR"/>
                    </a:p>
                  </a:txBody>
                  <a:tcPr/>
                </a:tc>
                <a:tc gridSpan="2">
                  <a:txBody>
                    <a:bodyPr/>
                    <a:lstStyle/>
                    <a:p>
                      <a:pPr marL="215900">
                        <a:lnSpc>
                          <a:spcPts val="1095"/>
                        </a:lnSpc>
                        <a:spcAft>
                          <a:spcPts val="0"/>
                        </a:spcAft>
                      </a:pPr>
                      <a:r>
                        <a:rPr lang="tr-TR" sz="1100" b="1" dirty="0" smtClean="0">
                          <a:solidFill>
                            <a:srgbClr val="FFFFFF"/>
                          </a:solidFill>
                          <a:latin typeface="Times New Roman" pitchFamily="18" charset="0"/>
                          <a:ea typeface="Calibri"/>
                          <a:cs typeface="Times New Roman" pitchFamily="18" charset="0"/>
                        </a:rPr>
                        <a:t>Biten Projeler</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4F81BD"/>
                    </a:solidFill>
                  </a:tcPr>
                </a:tc>
                <a:tc hMerge="1">
                  <a:txBody>
                    <a:bodyPr/>
                    <a:lstStyle/>
                    <a:p>
                      <a:endParaRPr lang="tr-TR"/>
                    </a:p>
                  </a:txBody>
                  <a:tcPr/>
                </a:tc>
                <a:tc vMerge="1">
                  <a:txBody>
                    <a:bodyPr/>
                    <a:lstStyle/>
                    <a:p>
                      <a:endParaRPr lang="tr-TR"/>
                    </a:p>
                  </a:txBody>
                  <a:tcPr/>
                </a:tc>
                <a:tc rowSpan="2">
                  <a:txBody>
                    <a:bodyPr/>
                    <a:lstStyle/>
                    <a:p>
                      <a:pPr algn="ctr">
                        <a:lnSpc>
                          <a:spcPts val="1095"/>
                        </a:lnSpc>
                        <a:spcAft>
                          <a:spcPts val="0"/>
                        </a:spcAft>
                      </a:pPr>
                      <a:r>
                        <a:rPr lang="tr-TR" sz="1100" b="1">
                          <a:solidFill>
                            <a:srgbClr val="FFFFFF"/>
                          </a:solidFill>
                          <a:latin typeface="Times New Roman" pitchFamily="18" charset="0"/>
                          <a:ea typeface="Calibri"/>
                          <a:cs typeface="Times New Roman" pitchFamily="18" charset="0"/>
                        </a:rPr>
                        <a:t>Projeler</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4F81BD"/>
                    </a:solidFill>
                  </a:tcPr>
                </a:tc>
              </a:tr>
              <a:tr h="118705">
                <a:tc gridSpan="2">
                  <a:txBody>
                    <a:bodyPr/>
                    <a:lstStyle/>
                    <a:p>
                      <a:pPr>
                        <a:spcAft>
                          <a:spcPts val="0"/>
                        </a:spcAft>
                      </a:pPr>
                      <a:endParaRPr lang="tr-TR" sz="1100" dirty="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4F81BD"/>
                    </a:solidFill>
                  </a:tcPr>
                </a:tc>
                <a:tc hMerge="1">
                  <a:txBody>
                    <a:bodyPr/>
                    <a:lstStyle/>
                    <a:p>
                      <a:endParaRPr lang="tr-TR"/>
                    </a:p>
                  </a:txBody>
                  <a:tcPr/>
                </a:tc>
                <a:tc>
                  <a:txBody>
                    <a:bodyPr/>
                    <a:lstStyle/>
                    <a:p>
                      <a:pPr>
                        <a:spcAft>
                          <a:spcPts val="0"/>
                        </a:spcAft>
                      </a:pPr>
                      <a:endParaRPr lang="tr-TR" sz="1100" dirty="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ts val="895"/>
                        </a:lnSpc>
                        <a:spcAft>
                          <a:spcPts val="0"/>
                        </a:spcAft>
                      </a:pPr>
                      <a:r>
                        <a:rPr lang="tr-TR" sz="1100" b="1" dirty="0">
                          <a:solidFill>
                            <a:srgbClr val="FFFFFF"/>
                          </a:solidFill>
                          <a:latin typeface="Times New Roman" pitchFamily="18" charset="0"/>
                          <a:ea typeface="Calibri"/>
                          <a:cs typeface="Times New Roman" pitchFamily="18" charset="0"/>
                        </a:rPr>
                        <a:t>Projeler</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4F81BD"/>
                    </a:solidFill>
                  </a:tcPr>
                </a:tc>
                <a:tc>
                  <a:txBody>
                    <a:bodyPr/>
                    <a:lstStyle/>
                    <a:p>
                      <a:pP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solidFill>
                      <a:srgbClr val="4F81BD"/>
                    </a:solidFill>
                  </a:tcPr>
                </a:tc>
                <a:tc vMerge="1">
                  <a:txBody>
                    <a:bodyPr/>
                    <a:lstStyle/>
                    <a:p>
                      <a:endParaRPr lang="tr-TR"/>
                    </a:p>
                  </a:txBody>
                  <a:tcPr/>
                </a:tc>
              </a:tr>
              <a:tr h="207734">
                <a:tc gridSpan="2">
                  <a:txBody>
                    <a:bodyPr/>
                    <a:lstStyle/>
                    <a:p>
                      <a:pPr marL="25400">
                        <a:lnSpc>
                          <a:spcPts val="965"/>
                        </a:lnSpc>
                        <a:spcAft>
                          <a:spcPts val="0"/>
                        </a:spcAft>
                      </a:pPr>
                      <a:r>
                        <a:rPr lang="tr-TR" sz="1100" dirty="0" smtClean="0">
                          <a:latin typeface="Times New Roman" pitchFamily="18" charset="0"/>
                          <a:ea typeface="Calibri"/>
                          <a:cs typeface="Times New Roman" pitchFamily="18" charset="0"/>
                        </a:rPr>
                        <a:t>Trakya Kalkınma Ajansı ‘’Küçük Mucitler</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hMerge="1">
                  <a:txBody>
                    <a:bodyPr/>
                    <a:lstStyle/>
                    <a:p>
                      <a:endParaRPr lang="tr-TR"/>
                    </a:p>
                  </a:txBody>
                  <a:tcPr/>
                </a:tc>
                <a:tc>
                  <a:txBody>
                    <a:bodyPr/>
                    <a:lstStyle/>
                    <a:p>
                      <a:pPr algn="ctr">
                        <a:spcAft>
                          <a:spcPts val="0"/>
                        </a:spcAft>
                      </a:pPr>
                      <a:r>
                        <a:rPr lang="tr-TR" sz="1100" dirty="0" smtClean="0">
                          <a:latin typeface="Times New Roman" pitchFamily="18" charset="0"/>
                          <a:ea typeface="Calibri"/>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r>
              <a:tr h="207734">
                <a:tc gridSpan="2">
                  <a:txBody>
                    <a:bodyPr/>
                    <a:lstStyle/>
                    <a:p>
                      <a:pPr marL="25400">
                        <a:lnSpc>
                          <a:spcPts val="905"/>
                        </a:lnSpc>
                        <a:spcAft>
                          <a:spcPts val="0"/>
                        </a:spcAft>
                      </a:pPr>
                      <a:r>
                        <a:rPr lang="tr-TR" sz="1100" dirty="0" err="1" smtClean="0">
                          <a:latin typeface="Times New Roman" pitchFamily="18" charset="0"/>
                          <a:ea typeface="Calibri"/>
                          <a:cs typeface="Times New Roman" pitchFamily="18" charset="0"/>
                        </a:rPr>
                        <a:t>Laboratuvarda</a:t>
                      </a:r>
                      <a:r>
                        <a:rPr lang="tr-TR" sz="1100" dirty="0" smtClean="0">
                          <a:latin typeface="Times New Roman" pitchFamily="18" charset="0"/>
                          <a:ea typeface="Calibri"/>
                          <a:cs typeface="Times New Roman" pitchFamily="18" charset="0"/>
                        </a:rPr>
                        <a:t>’’ Projesi</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lgn="ctr">
                        <a:spcAft>
                          <a:spcPts val="0"/>
                        </a:spcAft>
                      </a:pPr>
                      <a:endParaRPr lang="tr-TR" sz="1100" dirty="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smtClean="0">
                          <a:latin typeface="Times New Roman" pitchFamily="18" charset="0"/>
                          <a:ea typeface="Times New Roman"/>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smtClean="0">
                          <a:latin typeface="Times New Roman" pitchFamily="18" charset="0"/>
                          <a:ea typeface="Calibri"/>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a:latin typeface="Times New Roman" pitchFamily="18" charset="0"/>
                          <a:ea typeface="Calibri"/>
                          <a:cs typeface="Times New Roman" pitchFamily="18" charset="0"/>
                        </a:rPr>
                        <a:t>-</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r h="176465">
                <a:tc gridSpan="2">
                  <a:txBody>
                    <a:bodyPr/>
                    <a:lstStyle/>
                    <a:p>
                      <a:pPr marL="25400">
                        <a:lnSpc>
                          <a:spcPts val="975"/>
                        </a:lnSpc>
                        <a:spcAft>
                          <a:spcPts val="0"/>
                        </a:spcAft>
                      </a:pPr>
                      <a:r>
                        <a:rPr lang="tr-TR" sz="1100" dirty="0">
                          <a:latin typeface="Times New Roman" pitchFamily="18" charset="0"/>
                          <a:ea typeface="Calibri"/>
                          <a:cs typeface="Times New Roman" pitchFamily="18" charset="0"/>
                        </a:rPr>
                        <a:t>Hayırda ve İyilikte Buluşalım</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hMerge="1">
                  <a:txBody>
                    <a:bodyPr/>
                    <a:lstStyle/>
                    <a:p>
                      <a:endParaRPr lang="tr-TR"/>
                    </a:p>
                  </a:txBody>
                  <a:tcPr/>
                </a:tc>
                <a:tc>
                  <a:txBody>
                    <a:bodyPr/>
                    <a:lstStyle/>
                    <a:p>
                      <a:pPr algn="ctr">
                        <a:spcAft>
                          <a:spcPts val="0"/>
                        </a:spcAft>
                      </a:pPr>
                      <a:r>
                        <a:rPr lang="tr-TR" sz="1100" dirty="0">
                          <a:latin typeface="Times New Roman" pitchFamily="18" charset="0"/>
                          <a:ea typeface="Times New Roman"/>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lgn="ctr">
                        <a:spcAft>
                          <a:spcPts val="0"/>
                        </a:spcAft>
                      </a:pPr>
                      <a:r>
                        <a:rPr lang="tr-TR" sz="1100" dirty="0">
                          <a:latin typeface="Times New Roman" pitchFamily="18" charset="0"/>
                          <a:ea typeface="Times New Roman"/>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1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100" b="1" dirty="0" smtClean="0">
                          <a:latin typeface="Times New Roman" pitchFamily="18" charset="0"/>
                          <a:ea typeface="Times New Roman"/>
                          <a:cs typeface="Times New Roman" pitchFamily="18" charset="0"/>
                        </a:rPr>
                        <a:t>*</a:t>
                      </a:r>
                      <a:endParaRPr lang="tr-TR" sz="1100" b="1"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lgn="ct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r>
              <a:tr h="33810">
                <a:tc gridSpan="2">
                  <a:txBody>
                    <a:bodyPr/>
                    <a:lstStyle/>
                    <a:p>
                      <a:pP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lgn="ct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100" dirty="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a:latin typeface="Times New Roman" pitchFamily="18" charset="0"/>
                          <a:ea typeface="Times New Roman"/>
                          <a:cs typeface="Times New Roman" pitchFamily="18" charset="0"/>
                        </a:rPr>
                        <a:t>-</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r h="207734">
                <a:tc gridSpan="2">
                  <a:txBody>
                    <a:bodyPr/>
                    <a:lstStyle/>
                    <a:p>
                      <a:pPr marL="25400">
                        <a:lnSpc>
                          <a:spcPts val="975"/>
                        </a:lnSpc>
                        <a:spcAft>
                          <a:spcPts val="0"/>
                        </a:spcAft>
                      </a:pPr>
                      <a:r>
                        <a:rPr lang="tr-TR" sz="1100">
                          <a:latin typeface="Times New Roman" pitchFamily="18" charset="0"/>
                          <a:ea typeface="Calibri"/>
                          <a:cs typeface="Times New Roman" pitchFamily="18" charset="0"/>
                        </a:rPr>
                        <a:t>Değerler Eğitimi</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hMerge="1">
                  <a:txBody>
                    <a:bodyPr/>
                    <a:lstStyle/>
                    <a:p>
                      <a:endParaRPr lang="tr-TR"/>
                    </a:p>
                  </a:txBody>
                  <a:tcPr/>
                </a:tc>
                <a:tc>
                  <a:txBody>
                    <a:bodyPr/>
                    <a:lstStyle/>
                    <a:p>
                      <a:pPr algn="ctr">
                        <a:spcAft>
                          <a:spcPts val="0"/>
                        </a:spcAft>
                      </a:pPr>
                      <a:r>
                        <a:rPr lang="tr-TR" sz="1100">
                          <a:latin typeface="Times New Roman" pitchFamily="18" charset="0"/>
                          <a:ea typeface="Times New Roman"/>
                          <a:cs typeface="Times New Roman" pitchFamily="18" charset="0"/>
                        </a:rPr>
                        <a:t>-</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lgn="ctr">
                        <a:spcAft>
                          <a:spcPts val="0"/>
                        </a:spcAft>
                      </a:pPr>
                      <a:r>
                        <a:rPr lang="tr-TR" sz="1100" dirty="0">
                          <a:latin typeface="Times New Roman" pitchFamily="18" charset="0"/>
                          <a:ea typeface="Times New Roman"/>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lgn="ctr">
                        <a:spcAft>
                          <a:spcPts val="0"/>
                        </a:spcAft>
                      </a:pPr>
                      <a:r>
                        <a:rPr lang="tr-TR" sz="1100" dirty="0">
                          <a:latin typeface="Times New Roman" pitchFamily="18" charset="0"/>
                          <a:ea typeface="Calibri"/>
                          <a:cs typeface="Times New Roman" pitchFamily="18" charset="0"/>
                        </a:rPr>
                        <a:t>*</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lgn="ctr">
                        <a:spcAft>
                          <a:spcPts val="0"/>
                        </a:spcAft>
                      </a:pP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r>
              <a:tr h="0">
                <a:tc gridSpan="2">
                  <a:txBody>
                    <a:bodyPr/>
                    <a:lstStyle/>
                    <a:p>
                      <a:pP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lgn="ct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100" dirty="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r h="207734">
                <a:tc gridSpan="2">
                  <a:txBody>
                    <a:bodyPr/>
                    <a:lstStyle/>
                    <a:p>
                      <a:pPr marL="25400">
                        <a:lnSpc>
                          <a:spcPts val="975"/>
                        </a:lnSpc>
                        <a:spcAft>
                          <a:spcPts val="0"/>
                        </a:spcAft>
                      </a:pPr>
                      <a:r>
                        <a:rPr lang="tr-TR" sz="1100" dirty="0">
                          <a:latin typeface="Times New Roman" pitchFamily="18" charset="0"/>
                          <a:ea typeface="Calibri"/>
                          <a:cs typeface="Times New Roman" pitchFamily="18" charset="0"/>
                        </a:rPr>
                        <a:t>Beslenme Dostu</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hMerge="1">
                  <a:txBody>
                    <a:bodyPr/>
                    <a:lstStyle/>
                    <a:p>
                      <a:endParaRPr lang="tr-TR"/>
                    </a:p>
                  </a:txBody>
                  <a:tcPr/>
                </a:tc>
                <a:tc>
                  <a:txBody>
                    <a:bodyPr/>
                    <a:lstStyle/>
                    <a:p>
                      <a:pPr algn="ct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lgn="ctr">
                        <a:spcAft>
                          <a:spcPts val="0"/>
                        </a:spcAft>
                      </a:pPr>
                      <a:r>
                        <a:rPr lang="tr-TR" sz="1100">
                          <a:latin typeface="Times New Roman" pitchFamily="18" charset="0"/>
                          <a:ea typeface="Times New Roman"/>
                          <a:cs typeface="Times New Roman" pitchFamily="18" charset="0"/>
                        </a:rPr>
                        <a:t>*</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lgn="ctr">
                        <a:spcAft>
                          <a:spcPts val="0"/>
                        </a:spcAft>
                      </a:pPr>
                      <a:r>
                        <a:rPr lang="tr-TR" sz="1100" dirty="0">
                          <a:latin typeface="Times New Roman" pitchFamily="18" charset="0"/>
                          <a:ea typeface="Times New Roman"/>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c>
                  <a:txBody>
                    <a:bodyPr/>
                    <a:lstStyle/>
                    <a:p>
                      <a:pPr algn="ctr">
                        <a:spcAft>
                          <a:spcPts val="0"/>
                        </a:spcAft>
                      </a:pPr>
                      <a:r>
                        <a:rPr lang="tr-TR" sz="1100">
                          <a:latin typeface="Times New Roman" pitchFamily="18" charset="0"/>
                          <a:ea typeface="Times New Roman"/>
                          <a:cs typeface="Times New Roman" pitchFamily="18" charset="0"/>
                        </a:rPr>
                        <a:t>*</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tcPr>
                </a:tc>
              </a:tr>
              <a:tr h="0">
                <a:tc gridSpan="2">
                  <a:txBody>
                    <a:bodyPr/>
                    <a:lstStyle/>
                    <a:p>
                      <a:pPr>
                        <a:spcAft>
                          <a:spcPts val="0"/>
                        </a:spcAft>
                      </a:pPr>
                      <a:endParaRPr lang="tr-TR" sz="1100" dirty="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a:latin typeface="Times New Roman" pitchFamily="18" charset="0"/>
                          <a:ea typeface="Times New Roman"/>
                          <a:cs typeface="Times New Roman" pitchFamily="18" charset="0"/>
                        </a:rPr>
                        <a:t>-</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100" dirty="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c>
                  <a:txBody>
                    <a:bodyPr/>
                    <a:lstStyle/>
                    <a:p>
                      <a:pPr algn="ct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w="12700" cap="flat" cmpd="sng" algn="ctr">
                      <a:solidFill>
                        <a:srgbClr val="4F81BD"/>
                      </a:solidFill>
                      <a:prstDash val="solid"/>
                      <a:round/>
                      <a:headEnd type="none" w="med" len="med"/>
                      <a:tailEnd type="none" w="med" len="med"/>
                    </a:lnB>
                  </a:tcPr>
                </a:tc>
              </a:tr>
              <a:tr h="207734">
                <a:tc gridSpan="2">
                  <a:txBody>
                    <a:bodyPr/>
                    <a:lstStyle/>
                    <a:p>
                      <a:pPr>
                        <a:lnSpc>
                          <a:spcPts val="975"/>
                        </a:lnSpc>
                        <a:spcAft>
                          <a:spcPts val="0"/>
                        </a:spcAft>
                      </a:pPr>
                      <a:r>
                        <a:rPr lang="tr-TR" sz="1100" dirty="0">
                          <a:latin typeface="Times New Roman" pitchFamily="18" charset="0"/>
                          <a:ea typeface="Calibri"/>
                          <a:cs typeface="Times New Roman" pitchFamily="18" charset="0"/>
                        </a:rPr>
                        <a:t> Beyaz Bayrak</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lgn="ctr">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a:latin typeface="Times New Roman" pitchFamily="18" charset="0"/>
                          <a:ea typeface="Times New Roman"/>
                          <a:cs typeface="Times New Roman" pitchFamily="18" charset="0"/>
                        </a:rPr>
                        <a:t>*</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a:latin typeface="Times New Roman" pitchFamily="18" charset="0"/>
                          <a:ea typeface="Times New Roman"/>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a:latin typeface="Times New Roman" pitchFamily="18" charset="0"/>
                          <a:ea typeface="Times New Roman"/>
                          <a:cs typeface="Times New Roman" pitchFamily="18" charset="0"/>
                        </a:rPr>
                        <a:t>*</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0696">
                <a:tc gridSpan="2">
                  <a:txBody>
                    <a:bodyPr/>
                    <a:lstStyle/>
                    <a:p>
                      <a:pPr>
                        <a:spcAft>
                          <a:spcPts val="0"/>
                        </a:spcAft>
                      </a:pPr>
                      <a:r>
                        <a:rPr lang="tr-TR" sz="1100" dirty="0" smtClean="0">
                          <a:latin typeface="Times New Roman" pitchFamily="18" charset="0"/>
                          <a:ea typeface="Times New Roman"/>
                          <a:cs typeface="Times New Roman" pitchFamily="18" charset="0"/>
                        </a:rPr>
                        <a:t>Minik </a:t>
                      </a:r>
                      <a:r>
                        <a:rPr lang="tr-TR" sz="1100" dirty="0">
                          <a:latin typeface="Times New Roman" pitchFamily="18" charset="0"/>
                          <a:ea typeface="Times New Roman"/>
                          <a:cs typeface="Times New Roman" pitchFamily="18" charset="0"/>
                        </a:rPr>
                        <a:t>Tema</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dirty="0">
                          <a:latin typeface="Times New Roman" pitchFamily="18" charset="0"/>
                          <a:ea typeface="Times New Roman"/>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a:latin typeface="Times New Roman" pitchFamily="18" charset="0"/>
                          <a:ea typeface="Times New Roman"/>
                          <a:cs typeface="Times New Roman" pitchFamily="18" charset="0"/>
                        </a:rPr>
                        <a:t>-</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100" b="1"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100" b="1" dirty="0" smtClean="0">
                          <a:latin typeface="Times New Roman" pitchFamily="18" charset="0"/>
                          <a:ea typeface="Calibri"/>
                          <a:cs typeface="Times New Roman" pitchFamily="18" charset="0"/>
                        </a:rPr>
                        <a:t>*</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a:latin typeface="Times New Roman" pitchFamily="18" charset="0"/>
                          <a:ea typeface="Calibri"/>
                          <a:cs typeface="Times New Roman" pitchFamily="18" charset="0"/>
                        </a:rPr>
                        <a:t>-</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7734">
                <a:tc gridSpan="2">
                  <a:txBody>
                    <a:bodyPr/>
                    <a:lstStyle/>
                    <a:p>
                      <a:pPr>
                        <a:spcAft>
                          <a:spcPts val="0"/>
                        </a:spcAft>
                      </a:pPr>
                      <a:r>
                        <a:rPr lang="tr-TR" sz="1100" dirty="0">
                          <a:latin typeface="Times New Roman" pitchFamily="18" charset="0"/>
                          <a:ea typeface="Times New Roman"/>
                          <a:cs typeface="Times New Roman" pitchFamily="18" charset="0"/>
                        </a:rPr>
                        <a:t>Tekir-Ağ Projesi</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a:latin typeface="Times New Roman" pitchFamily="18" charset="0"/>
                          <a:ea typeface="Times New Roman"/>
                          <a:cs typeface="Times New Roman" pitchFamily="18" charset="0"/>
                        </a:rPr>
                        <a:t>-</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a:latin typeface="Times New Roman" pitchFamily="18" charset="0"/>
                          <a:ea typeface="Calibri"/>
                          <a:cs typeface="Times New Roman" pitchFamily="18" charset="0"/>
                        </a:rPr>
                        <a:t>*</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a:latin typeface="Times New Roman" pitchFamily="18" charset="0"/>
                          <a:ea typeface="Calibri"/>
                          <a:cs typeface="Times New Roman" pitchFamily="18" charset="0"/>
                        </a:rPr>
                        <a:t>*</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a:latin typeface="Times New Roman" pitchFamily="18" charset="0"/>
                          <a:ea typeface="Calibri"/>
                          <a:cs typeface="Times New Roman" pitchFamily="18" charset="0"/>
                        </a:rPr>
                        <a:t>-</a:t>
                      </a: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07734">
                <a:tc gridSpan="2">
                  <a:txBody>
                    <a:bodyPr/>
                    <a:lstStyle/>
                    <a:p>
                      <a:pPr>
                        <a:spcAft>
                          <a:spcPts val="0"/>
                        </a:spcAft>
                      </a:pPr>
                      <a:r>
                        <a:rPr lang="tr-TR" sz="1100" dirty="0" smtClean="0">
                          <a:latin typeface="Times New Roman" pitchFamily="18" charset="0"/>
                          <a:ea typeface="Calibri"/>
                          <a:cs typeface="Times New Roman" pitchFamily="18" charset="0"/>
                        </a:rPr>
                        <a:t>Okulum Temiz Projesi</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dirty="0" smtClean="0">
                          <a:latin typeface="Times New Roman" pitchFamily="18" charset="0"/>
                          <a:ea typeface="Calibri"/>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smtClean="0">
                          <a:latin typeface="Times New Roman" pitchFamily="18" charset="0"/>
                          <a:ea typeface="Calibri"/>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smtClean="0">
                          <a:latin typeface="Times New Roman" pitchFamily="18" charset="0"/>
                          <a:ea typeface="Calibri"/>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smtClean="0">
                          <a:latin typeface="Times New Roman" pitchFamily="18" charset="0"/>
                          <a:ea typeface="Calibri"/>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19892">
                <a:tc gridSpan="2">
                  <a:txBody>
                    <a:bodyPr/>
                    <a:lstStyle/>
                    <a:p>
                      <a:pPr>
                        <a:spcAft>
                          <a:spcPts val="0"/>
                        </a:spcAft>
                      </a:pPr>
                      <a:r>
                        <a:rPr lang="tr-TR" sz="1100" dirty="0" smtClean="0">
                          <a:latin typeface="Times New Roman" pitchFamily="18" charset="0"/>
                          <a:ea typeface="Calibri"/>
                          <a:cs typeface="Times New Roman" pitchFamily="18" charset="0"/>
                        </a:rPr>
                        <a:t>Ekran Karşısından</a:t>
                      </a:r>
                      <a:r>
                        <a:rPr lang="tr-TR" sz="1100" baseline="0" dirty="0" smtClean="0">
                          <a:latin typeface="Times New Roman" pitchFamily="18" charset="0"/>
                          <a:ea typeface="Calibri"/>
                          <a:cs typeface="Times New Roman" pitchFamily="18" charset="0"/>
                        </a:rPr>
                        <a:t> doğanın keşfine</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tr-TR"/>
                    </a:p>
                  </a:txBody>
                  <a:tcPr/>
                </a:tc>
                <a:tc>
                  <a:txBody>
                    <a:bodyPr/>
                    <a:lstStyle/>
                    <a:p>
                      <a:pPr algn="ctr">
                        <a:spcAft>
                          <a:spcPts val="0"/>
                        </a:spcAft>
                      </a:pPr>
                      <a:r>
                        <a:rPr lang="tr-TR" sz="1100" dirty="0" smtClean="0">
                          <a:latin typeface="Times New Roman" pitchFamily="18" charset="0"/>
                          <a:ea typeface="Calibri"/>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smtClean="0">
                          <a:latin typeface="Times New Roman" pitchFamily="18" charset="0"/>
                          <a:ea typeface="Calibri"/>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smtClean="0">
                          <a:latin typeface="Times New Roman" pitchFamily="18" charset="0"/>
                          <a:ea typeface="Calibri"/>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spcAft>
                          <a:spcPts val="0"/>
                        </a:spcAft>
                      </a:pPr>
                      <a:r>
                        <a:rPr lang="tr-TR" sz="1100" dirty="0" smtClean="0">
                          <a:latin typeface="Times New Roman" pitchFamily="18" charset="0"/>
                          <a:ea typeface="Calibri"/>
                          <a:cs typeface="Times New Roman" pitchFamily="18" charset="0"/>
                        </a:rPr>
                        <a:t>*</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139726">
                <a:tc gridSpan="2">
                  <a:txBody>
                    <a:bodyPr/>
                    <a:lstStyle/>
                    <a:p>
                      <a:pPr marL="774700">
                        <a:lnSpc>
                          <a:spcPts val="1095"/>
                        </a:lnSpc>
                        <a:spcAft>
                          <a:spcPts val="0"/>
                        </a:spcAft>
                      </a:pPr>
                      <a:r>
                        <a:rPr lang="tr-TR" sz="1100" b="1">
                          <a:solidFill>
                            <a:srgbClr val="FFFFFF"/>
                          </a:solidFill>
                          <a:latin typeface="Times New Roman" pitchFamily="18" charset="0"/>
                          <a:ea typeface="Calibri"/>
                          <a:cs typeface="Times New Roman" pitchFamily="18" charset="0"/>
                        </a:rPr>
                        <a:t>TOPLAM</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4F81BD"/>
                    </a:solidFill>
                  </a:tcPr>
                </a:tc>
                <a:tc hMerge="1">
                  <a:txBody>
                    <a:bodyPr/>
                    <a:lstStyle/>
                    <a:p>
                      <a:endParaRPr lang="tr-TR"/>
                    </a:p>
                  </a:txBody>
                  <a:tcPr/>
                </a:tc>
                <a:tc>
                  <a:txBody>
                    <a:bodyPr/>
                    <a:lstStyle/>
                    <a:p>
                      <a:pPr marR="458470" algn="ctr">
                        <a:spcAft>
                          <a:spcPts val="0"/>
                        </a:spcAft>
                      </a:pPr>
                      <a:r>
                        <a:rPr lang="tr-TR" sz="1100" b="1" dirty="0">
                          <a:solidFill>
                            <a:srgbClr val="FFFFFF"/>
                          </a:solidFill>
                          <a:latin typeface="Times New Roman" pitchFamily="18" charset="0"/>
                          <a:ea typeface="Calibri"/>
                          <a:cs typeface="Times New Roman" pitchFamily="18" charset="0"/>
                        </a:rPr>
                        <a:t>               </a:t>
                      </a:r>
                      <a:r>
                        <a:rPr lang="tr-TR" sz="1100" b="1" dirty="0" smtClean="0">
                          <a:solidFill>
                            <a:srgbClr val="FFFFFF"/>
                          </a:solidFill>
                          <a:latin typeface="Times New Roman" pitchFamily="18" charset="0"/>
                          <a:ea typeface="Calibri"/>
                          <a:cs typeface="Times New Roman" pitchFamily="18" charset="0"/>
                        </a:rPr>
                        <a:t>3</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spcAft>
                          <a:spcPts val="0"/>
                        </a:spcAft>
                      </a:pPr>
                      <a:r>
                        <a:rPr lang="tr-TR" sz="1100" b="1">
                          <a:solidFill>
                            <a:srgbClr val="FFFFFF"/>
                          </a:solidFill>
                          <a:latin typeface="Times New Roman" pitchFamily="18" charset="0"/>
                          <a:ea typeface="Calibri"/>
                          <a:cs typeface="Times New Roman" pitchFamily="18" charset="0"/>
                        </a:rPr>
                        <a:t>4</a:t>
                      </a:r>
                      <a:endParaRPr lang="tr-TR" sz="110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spcAft>
                          <a:spcPts val="0"/>
                        </a:spcAft>
                      </a:pPr>
                      <a:r>
                        <a:rPr lang="tr-TR" sz="1100" b="1" dirty="0" smtClean="0">
                          <a:solidFill>
                            <a:srgbClr val="FFFFFF"/>
                          </a:solidFill>
                          <a:latin typeface="Times New Roman" pitchFamily="18" charset="0"/>
                          <a:ea typeface="Calibri"/>
                          <a:cs typeface="Times New Roman" pitchFamily="18" charset="0"/>
                        </a:rPr>
                        <a:t>5</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4F81BD"/>
                    </a:solidFill>
                  </a:tcPr>
                </a:tc>
                <a:tc>
                  <a:txBody>
                    <a:bodyPr/>
                    <a:lstStyle/>
                    <a:p>
                      <a:pPr algn="ctr">
                        <a:spcAft>
                          <a:spcPts val="0"/>
                        </a:spcAft>
                      </a:pPr>
                      <a:r>
                        <a:rPr lang="tr-TR" sz="1100" b="1" dirty="0">
                          <a:solidFill>
                            <a:srgbClr val="FFFFFF"/>
                          </a:solidFill>
                          <a:latin typeface="Times New Roman" pitchFamily="18" charset="0"/>
                          <a:ea typeface="Calibri"/>
                          <a:cs typeface="Times New Roman" pitchFamily="18" charset="0"/>
                        </a:rPr>
                        <a:t>4</a:t>
                      </a:r>
                      <a:endParaRPr lang="tr-TR" sz="1100" dirty="0">
                        <a:latin typeface="Times New Roman" pitchFamily="18" charset="0"/>
                        <a:ea typeface="Calibri"/>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a:noFill/>
                    </a:lnB>
                    <a:solidFill>
                      <a:srgbClr val="4F81BD"/>
                    </a:solidFill>
                  </a:tcPr>
                </a:tc>
              </a:tr>
              <a:tr h="0">
                <a:tc gridSpan="2">
                  <a:txBody>
                    <a:bodyPr/>
                    <a:lstStyle/>
                    <a:p>
                      <a:pPr>
                        <a:lnSpc>
                          <a:spcPts val="100"/>
                        </a:lnSpc>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4F81BD"/>
                    </a:solidFill>
                  </a:tcPr>
                </a:tc>
                <a:tc hMerge="1">
                  <a:txBody>
                    <a:bodyPr/>
                    <a:lstStyle/>
                    <a:p>
                      <a:endParaRPr lang="tr-TR"/>
                    </a:p>
                  </a:txBody>
                  <a:tcPr/>
                </a:tc>
                <a:tc>
                  <a:txBody>
                    <a:bodyPr/>
                    <a:lstStyle/>
                    <a:p>
                      <a:pPr>
                        <a:lnSpc>
                          <a:spcPts val="100"/>
                        </a:lnSpc>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4F81BD"/>
                    </a:solidFill>
                  </a:tcPr>
                </a:tc>
                <a:tc>
                  <a:txBody>
                    <a:bodyPr/>
                    <a:lstStyle/>
                    <a:p>
                      <a:pPr>
                        <a:lnSpc>
                          <a:spcPts val="100"/>
                        </a:lnSpc>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4F81BD"/>
                    </a:solidFill>
                  </a:tcPr>
                </a:tc>
                <a:tc>
                  <a:txBody>
                    <a:bodyPr/>
                    <a:lstStyle/>
                    <a:p>
                      <a:pPr>
                        <a:lnSpc>
                          <a:spcPts val="100"/>
                        </a:lnSpc>
                        <a:spcAft>
                          <a:spcPts val="0"/>
                        </a:spcAft>
                      </a:pPr>
                      <a:endParaRPr lang="tr-TR" sz="110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4F81BD"/>
                    </a:solidFill>
                  </a:tcPr>
                </a:tc>
                <a:tc>
                  <a:txBody>
                    <a:bodyPr/>
                    <a:lstStyle/>
                    <a:p>
                      <a:pPr>
                        <a:lnSpc>
                          <a:spcPts val="100"/>
                        </a:lnSpc>
                        <a:spcAft>
                          <a:spcPts val="0"/>
                        </a:spcAft>
                      </a:pPr>
                      <a:endParaRPr lang="tr-TR" sz="1100" dirty="0">
                        <a:latin typeface="Times New Roman" pitchFamily="18" charset="0"/>
                        <a:ea typeface="Times New Roman"/>
                        <a:cs typeface="Times New Roman" pitchFamily="18" charset="0"/>
                      </a:endParaRPr>
                    </a:p>
                  </a:txBody>
                  <a:tcPr marL="0" marR="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4F81BD"/>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pPr>
              <a:defRPr/>
            </a:pPr>
            <a:r>
              <a:rPr lang="tr-TR" smtClean="0"/>
              <a:t>3</a:t>
            </a:r>
            <a:endParaRPr lang="tr-TR"/>
          </a:p>
        </p:txBody>
      </p:sp>
      <p:sp>
        <p:nvSpPr>
          <p:cNvPr id="56322" name="AutoShape 2"/>
          <p:cNvSpPr>
            <a:spLocks noChangeArrowheads="1"/>
          </p:cNvSpPr>
          <p:nvPr/>
        </p:nvSpPr>
        <p:spPr bwMode="auto">
          <a:xfrm rot="-16200000">
            <a:off x="4215580" y="-2834498"/>
            <a:ext cx="619125" cy="7335837"/>
          </a:xfrm>
          <a:prstGeom prst="bracketPair">
            <a:avLst>
              <a:gd name="adj" fmla="val 10861"/>
            </a:avLst>
          </a:prstGeom>
          <a:noFill/>
          <a:ln w="12700">
            <a:solidFill>
              <a:srgbClr val="4F81BD"/>
            </a:solidFill>
            <a:round/>
            <a:headEnd/>
            <a:tailEnd/>
          </a:ln>
          <a:effectLst>
            <a:prstShdw prst="shdw13" dist="53882" dir="18900000">
              <a:srgbClr val="808080">
                <a:alpha val="50000"/>
              </a:srgbClr>
            </a:prstShdw>
          </a:effectLst>
        </p:spPr>
        <p:txBody>
          <a:bodyPr vert="vert270" wrap="square" lIns="228600" tIns="228600" rIns="91440" bIns="228600" numCol="1" anchor="t" anchorCtr="0" compatLnSpc="1">
            <a:prstTxWarp prst="textNoShape">
              <a:avLst/>
            </a:prstTxWarp>
            <a:scene3d>
              <a:camera prst="orthographicFront">
                <a:rot lat="21299999" lon="21299994" rev="0"/>
              </a:camera>
              <a:lightRig rig="threePt" dir="t"/>
            </a:scene3d>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800" b="1" i="0" u="none" strike="noStrike" cap="none" normalizeH="0" baseline="0" dirty="0" smtClean="0">
                <a:ln>
                  <a:noFill/>
                </a:ln>
                <a:solidFill>
                  <a:schemeClr val="tx1"/>
                </a:solidFill>
                <a:effectLst/>
                <a:latin typeface="Calibri" pitchFamily="34" charset="0"/>
                <a:cs typeface="Arial" pitchFamily="34" charset="0"/>
              </a:rPr>
              <a:t>SORUN VE ÇÖZÜM ÖNERİLERİ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3" name="AutoShape 3"/>
          <p:cNvSpPr>
            <a:spLocks noChangeArrowheads="1"/>
          </p:cNvSpPr>
          <p:nvPr/>
        </p:nvSpPr>
        <p:spPr bwMode="auto">
          <a:xfrm>
            <a:off x="428596" y="1142984"/>
            <a:ext cx="4000528" cy="2500330"/>
          </a:xfrm>
          <a:prstGeom prst="foldedCorner">
            <a:avLst>
              <a:gd name="adj" fmla="val 12500"/>
            </a:avLst>
          </a:prstGeom>
          <a:solidFill>
            <a:srgbClr val="CF7B79">
              <a:alpha val="30000"/>
            </a:srgbClr>
          </a:solidFill>
          <a:ln w="6350">
            <a:solidFill>
              <a:srgbClr val="969696"/>
            </a:solidFill>
            <a:round/>
            <a:headEnd/>
            <a:tailEnd/>
          </a:ln>
        </p:spPr>
        <p:txBody>
          <a:bodyPr vert="horz" wrap="square" lIns="137160" tIns="91440" rIns="13716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600" b="1" i="0" u="none" strike="noStrike" cap="none" normalizeH="0" baseline="0" dirty="0" smtClean="0">
              <a:ln>
                <a:noFill/>
              </a:ln>
              <a:solidFill>
                <a:schemeClr val="tx1"/>
              </a:solidFill>
              <a:effectLst/>
              <a:latin typeface="Calibri" pitchFamily="34" charset="0"/>
              <a:cs typeface="Arial" pitchFamily="34" charset="0"/>
            </a:endParaRPr>
          </a:p>
          <a:p>
            <a:pPr lvl="0" algn="ctr">
              <a:spcAft>
                <a:spcPts val="1000"/>
              </a:spcAft>
            </a:pPr>
            <a:r>
              <a:rPr lang="tr-TR" sz="1600" b="1" dirty="0" smtClean="0">
                <a:latin typeface="Calibri" pitchFamily="34" charset="0"/>
                <a:cs typeface="Arial" pitchFamily="34" charset="0"/>
              </a:rPr>
              <a:t>2019-2020  EĞİTİM-ÖĞRETİM YILI</a:t>
            </a:r>
            <a:endParaRPr lang="tr-TR" sz="1600" b="1" dirty="0" smtClean="0">
              <a:latin typeface="Times New Roman" pitchFamily="18" charset="0"/>
              <a:cs typeface="Arial" pitchFamily="34" charset="0"/>
            </a:endParaRPr>
          </a:p>
          <a:p>
            <a:pPr lvl="0" algn="ctr">
              <a:spcAft>
                <a:spcPts val="1000"/>
              </a:spcAft>
            </a:pPr>
            <a:r>
              <a:rPr lang="tr-TR" sz="1600" b="1" dirty="0" smtClean="0">
                <a:latin typeface="Calibri" pitchFamily="34" charset="0"/>
                <a:cs typeface="Arial" pitchFamily="34" charset="0"/>
              </a:rPr>
              <a:t>SORUNLAR</a:t>
            </a:r>
            <a:endParaRPr lang="tr-TR" sz="1600" dirty="0" smtClean="0">
              <a:latin typeface="Times New Roman" pitchFamily="18" charset="0"/>
              <a:cs typeface="Arial" pitchFamily="34" charset="0"/>
            </a:endParaRPr>
          </a:p>
          <a:p>
            <a:pPr lvl="1"/>
            <a:r>
              <a:rPr lang="tr-TR" sz="1600" dirty="0" smtClean="0">
                <a:latin typeface="Calibri" pitchFamily="34" charset="0"/>
                <a:cs typeface="Arial" pitchFamily="34" charset="0"/>
              </a:rPr>
              <a:t>Okul binasının iç duvarlarında terleme ile rutubet oluşmaktadır ve okul binasının </a:t>
            </a:r>
            <a:r>
              <a:rPr lang="tr-TR" sz="1600" dirty="0" err="1" smtClean="0">
                <a:latin typeface="Calibri" pitchFamily="34" charset="0"/>
                <a:cs typeface="Arial" pitchFamily="34" charset="0"/>
              </a:rPr>
              <a:t>mantolaması</a:t>
            </a:r>
            <a:r>
              <a:rPr lang="tr-TR" sz="1600" dirty="0" smtClean="0">
                <a:latin typeface="Calibri" pitchFamily="34" charset="0"/>
                <a:cs typeface="Arial" pitchFamily="34" charset="0"/>
              </a:rPr>
              <a:t> yoktur. Bu durum sınıflarda kötü bir görüntü ve kokuya neden olmaktadır. </a:t>
            </a:r>
            <a:endParaRPr lang="tr-TR" sz="16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4" name="AutoShape 4"/>
          <p:cNvSpPr>
            <a:spLocks noChangeArrowheads="1"/>
          </p:cNvSpPr>
          <p:nvPr/>
        </p:nvSpPr>
        <p:spPr bwMode="auto">
          <a:xfrm>
            <a:off x="4643438" y="1214422"/>
            <a:ext cx="3929090" cy="2500330"/>
          </a:xfrm>
          <a:prstGeom prst="foldedCorner">
            <a:avLst>
              <a:gd name="adj" fmla="val 12500"/>
            </a:avLst>
          </a:prstGeom>
          <a:solidFill>
            <a:srgbClr val="CF7B79">
              <a:alpha val="30000"/>
            </a:srgbClr>
          </a:solidFill>
          <a:ln w="6350">
            <a:solidFill>
              <a:srgbClr val="969696"/>
            </a:solidFill>
            <a:round/>
            <a:headEnd/>
            <a:tailEnd/>
          </a:ln>
        </p:spPr>
        <p:txBody>
          <a:bodyPr vert="horz" wrap="square" lIns="137160" tIns="91440" rIns="13716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cs typeface="Arial" pitchFamily="34" charset="0"/>
              </a:rPr>
              <a:t>2020-2021  EĞİTİM-ÖĞRETİM YILI</a:t>
            </a:r>
            <a:endParaRPr kumimoji="0" lang="tr-TR"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cs typeface="Arial" pitchFamily="34" charset="0"/>
              </a:rPr>
              <a:t>SORUNLAR</a:t>
            </a: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lvl="1"/>
            <a:r>
              <a:rPr kumimoji="0" lang="tr-TR" sz="1200" b="0" i="0" u="none" strike="noStrike" cap="none" normalizeH="0" baseline="0" dirty="0" smtClean="0">
                <a:ln>
                  <a:noFill/>
                </a:ln>
                <a:solidFill>
                  <a:schemeClr val="tx1"/>
                </a:solidFill>
                <a:effectLst/>
                <a:latin typeface="Calibri" pitchFamily="34" charset="0"/>
                <a:cs typeface="Arial" pitchFamily="34" charset="0"/>
              </a:rPr>
              <a:t>Okul binasında</a:t>
            </a:r>
            <a:r>
              <a:rPr kumimoji="0" lang="tr-TR" sz="1200" b="0" i="0" u="none" strike="noStrike" cap="none" normalizeH="0" dirty="0" smtClean="0">
                <a:ln>
                  <a:noFill/>
                </a:ln>
                <a:solidFill>
                  <a:schemeClr val="tx1"/>
                </a:solidFill>
                <a:effectLst/>
                <a:latin typeface="Calibri" pitchFamily="34" charset="0"/>
                <a:cs typeface="Arial" pitchFamily="34" charset="0"/>
              </a:rPr>
              <a:t> </a:t>
            </a:r>
            <a:r>
              <a:rPr lang="tr-TR" sz="1200" dirty="0" smtClean="0">
                <a:latin typeface="Calibri" pitchFamily="34" charset="0"/>
                <a:cs typeface="Arial" pitchFamily="34" charset="0"/>
              </a:rPr>
              <a:t>ç</a:t>
            </a:r>
            <a:r>
              <a:rPr kumimoji="0" lang="tr-TR" sz="1200" b="0" i="0" u="none" strike="noStrike" cap="none" normalizeH="0" baseline="0" dirty="0" smtClean="0">
                <a:ln>
                  <a:noFill/>
                </a:ln>
                <a:solidFill>
                  <a:schemeClr val="tx1"/>
                </a:solidFill>
                <a:effectLst/>
                <a:latin typeface="Calibri" pitchFamily="34" charset="0"/>
                <a:cs typeface="Arial" pitchFamily="34" charset="0"/>
              </a:rPr>
              <a:t>atıya giriş olmadığından</a:t>
            </a:r>
            <a:r>
              <a:rPr kumimoji="0" lang="tr-TR" sz="1200" b="0" i="0" u="none" strike="noStrike" cap="none" normalizeH="0" dirty="0" smtClean="0">
                <a:ln>
                  <a:noFill/>
                </a:ln>
                <a:solidFill>
                  <a:schemeClr val="tx1"/>
                </a:solidFill>
                <a:effectLst/>
                <a:latin typeface="Calibri" pitchFamily="34" charset="0"/>
                <a:cs typeface="Arial" pitchFamily="34" charset="0"/>
              </a:rPr>
              <a:t> ,çatıdaki su olukları temizlenemediğinden dolayı </a:t>
            </a:r>
            <a:r>
              <a:rPr lang="tr-TR" sz="1200" dirty="0" smtClean="0">
                <a:latin typeface="Calibri" pitchFamily="34" charset="0"/>
                <a:cs typeface="Arial" pitchFamily="34" charset="0"/>
              </a:rPr>
              <a:t>iç duvarlarında terleme ile rutubet oluşmaktadır ve okul binasının </a:t>
            </a:r>
            <a:r>
              <a:rPr lang="tr-TR" sz="1200" dirty="0" err="1" smtClean="0">
                <a:latin typeface="Calibri" pitchFamily="34" charset="0"/>
                <a:cs typeface="Arial" pitchFamily="34" charset="0"/>
              </a:rPr>
              <a:t>mantolaması</a:t>
            </a:r>
            <a:r>
              <a:rPr lang="tr-TR" sz="1200" dirty="0" smtClean="0">
                <a:latin typeface="Calibri" pitchFamily="34" charset="0"/>
                <a:cs typeface="Arial" pitchFamily="34" charset="0"/>
              </a:rPr>
              <a:t> yoktur. Bu durum sınıflarda kötü bir görüntü ve kokuya neden olmaktadır. Sınıfların kullanım alanları küçük olduğu için  onarıma giderek sınıfların birleştirilmesi gerekmek</a:t>
            </a:r>
            <a:r>
              <a:rPr lang="tr-TR" sz="1000" dirty="0" smtClean="0">
                <a:latin typeface="Calibri" pitchFamily="34" charset="0"/>
                <a:cs typeface="Arial" pitchFamily="34" charset="0"/>
              </a:rPr>
              <a:t>tedir.</a:t>
            </a:r>
            <a:endParaRPr kumimoji="0" lang="tr-T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5" name="AutoShape 5"/>
          <p:cNvSpPr>
            <a:spLocks noChangeArrowheads="1"/>
          </p:cNvSpPr>
          <p:nvPr/>
        </p:nvSpPr>
        <p:spPr bwMode="auto">
          <a:xfrm>
            <a:off x="428596" y="3838596"/>
            <a:ext cx="3929090" cy="2590800"/>
          </a:xfrm>
          <a:prstGeom prst="foldedCorner">
            <a:avLst>
              <a:gd name="adj" fmla="val 12500"/>
            </a:avLst>
          </a:prstGeom>
          <a:solidFill>
            <a:srgbClr val="CF7B79">
              <a:alpha val="30000"/>
            </a:srgbClr>
          </a:solidFill>
          <a:ln w="6350">
            <a:solidFill>
              <a:srgbClr val="969696"/>
            </a:solidFill>
            <a:round/>
            <a:headEnd/>
            <a:tailEnd/>
          </a:ln>
        </p:spPr>
        <p:txBody>
          <a:bodyPr vert="horz" wrap="square" lIns="137160" tIns="91440" rIns="13716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cs typeface="Arial" pitchFamily="34" charset="0"/>
              </a:rPr>
              <a:t>ÇÖZÜM ÖNERİLERİ</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İlçe Milli Eğitim Müdürlüğü’ne durum bildirilmiş fakat okul binalarını güçlendirme çalışmaları gerçekleşmeden </a:t>
            </a:r>
            <a:r>
              <a:rPr kumimoji="0" lang="tr-TR" sz="1600" b="0" i="0" u="none" strike="noStrike" cap="none" normalizeH="0" baseline="0" dirty="0" err="1" smtClean="0">
                <a:ln>
                  <a:noFill/>
                </a:ln>
                <a:solidFill>
                  <a:schemeClr val="tx1"/>
                </a:solidFill>
                <a:effectLst/>
                <a:latin typeface="Calibri" pitchFamily="34" charset="0"/>
                <a:cs typeface="Arial" pitchFamily="34" charset="0"/>
              </a:rPr>
              <a:t>mantolama</a:t>
            </a:r>
            <a:r>
              <a:rPr kumimoji="0" lang="tr-TR" sz="1600" b="0" i="0" u="none" strike="noStrike" cap="none" normalizeH="0" baseline="0" dirty="0" smtClean="0">
                <a:ln>
                  <a:noFill/>
                </a:ln>
                <a:solidFill>
                  <a:schemeClr val="tx1"/>
                </a:solidFill>
                <a:effectLst/>
                <a:latin typeface="Calibri" pitchFamily="34" charset="0"/>
                <a:cs typeface="Arial" pitchFamily="34" charset="0"/>
              </a:rPr>
              <a:t> yapılamayacağı kurumumuza bildirilmiştir.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326" name="AutoShape 6"/>
          <p:cNvSpPr>
            <a:spLocks noChangeArrowheads="1"/>
          </p:cNvSpPr>
          <p:nvPr/>
        </p:nvSpPr>
        <p:spPr bwMode="auto">
          <a:xfrm>
            <a:off x="4714876" y="3838596"/>
            <a:ext cx="3929090" cy="2590800"/>
          </a:xfrm>
          <a:prstGeom prst="foldedCorner">
            <a:avLst>
              <a:gd name="adj" fmla="val 12500"/>
            </a:avLst>
          </a:prstGeom>
          <a:solidFill>
            <a:srgbClr val="CF7B79">
              <a:alpha val="30000"/>
            </a:srgbClr>
          </a:solidFill>
          <a:ln w="6350">
            <a:solidFill>
              <a:srgbClr val="969696"/>
            </a:solidFill>
            <a:round/>
            <a:headEnd/>
            <a:tailEnd/>
          </a:ln>
        </p:spPr>
        <p:txBody>
          <a:bodyPr vert="horz" wrap="square" lIns="137160" tIns="91440" rIns="13716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tr-TR" sz="16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tr-TR" sz="1600" b="1" i="0" u="none" strike="noStrike" cap="none" normalizeH="0" baseline="0" dirty="0" smtClean="0">
                <a:ln>
                  <a:noFill/>
                </a:ln>
                <a:solidFill>
                  <a:schemeClr val="tx1"/>
                </a:solidFill>
                <a:effectLst/>
                <a:latin typeface="Calibri" pitchFamily="34" charset="0"/>
                <a:cs typeface="Arial" pitchFamily="34" charset="0"/>
              </a:rPr>
              <a:t>ÇÖZÜM ÖNERİLERİ</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Calibri" pitchFamily="34" charset="0"/>
                <a:cs typeface="Arial" pitchFamily="34" charset="0"/>
              </a:rPr>
              <a:t>İlçe Milli Eğitim Müdürlüğü’nden durum hakkında görüş istenecek ve güçlendirme takvimi ile ilgili bilgi alınarak yapılacak iş ve işlemlerin bütçesi araştırılacaktır.</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0" name="Grup 10"/>
          <p:cNvGrpSpPr>
            <a:grpSpLocks/>
          </p:cNvGrpSpPr>
          <p:nvPr/>
        </p:nvGrpSpPr>
        <p:grpSpPr bwMode="auto">
          <a:xfrm>
            <a:off x="-41275" y="-2"/>
            <a:ext cx="9185275" cy="868315"/>
            <a:chOff x="-106699" y="5532633"/>
            <a:chExt cx="6858000" cy="1157302"/>
          </a:xfrm>
        </p:grpSpPr>
        <p:pic>
          <p:nvPicPr>
            <p:cNvPr id="11" name="Resim 11"/>
            <p:cNvPicPr>
              <a:picLocks noChangeAspect="1"/>
            </p:cNvPicPr>
            <p:nvPr/>
          </p:nvPicPr>
          <p:blipFill>
            <a:blip r:embed="rId2" cstate="print"/>
            <a:srcRect/>
            <a:stretch>
              <a:fillRect/>
            </a:stretch>
          </p:blipFill>
          <p:spPr bwMode="auto">
            <a:xfrm>
              <a:off x="-106699" y="5534686"/>
              <a:ext cx="6858000" cy="1155249"/>
            </a:xfrm>
            <a:prstGeom prst="rect">
              <a:avLst/>
            </a:prstGeom>
            <a:noFill/>
            <a:ln w="9525">
              <a:noFill/>
              <a:miter lim="800000"/>
              <a:headEnd/>
              <a:tailEnd/>
            </a:ln>
          </p:spPr>
        </p:pic>
        <p:sp>
          <p:nvSpPr>
            <p:cNvPr id="12" name="Metin kutusu 12"/>
            <p:cNvSpPr txBox="1"/>
            <p:nvPr/>
          </p:nvSpPr>
          <p:spPr>
            <a:xfrm>
              <a:off x="-75882" y="5532633"/>
              <a:ext cx="1943851" cy="330071"/>
            </a:xfrm>
            <a:prstGeom prst="rect">
              <a:avLst/>
            </a:prstGeom>
            <a:noFill/>
          </p:spPr>
          <p:txBody>
            <a:bodyPr>
              <a:spAutoFit/>
            </a:bodyPr>
            <a:lstStyle/>
            <a:p>
              <a:pPr fontAlgn="auto">
                <a:spcBef>
                  <a:spcPts val="0"/>
                </a:spcBef>
                <a:spcAft>
                  <a:spcPts val="0"/>
                </a:spcAft>
                <a:defRPr/>
              </a:pPr>
              <a:r>
                <a:rPr lang="tr-TR" sz="1000" b="1" dirty="0">
                  <a:solidFill>
                    <a:schemeClr val="bg1"/>
                  </a:solidFill>
                  <a:effectLst>
                    <a:outerShdw blurRad="38100" dist="38100" dir="2700000" algn="tl">
                      <a:srgbClr val="000000">
                        <a:alpha val="43137"/>
                      </a:srgbClr>
                    </a:outerShdw>
                  </a:effectLst>
                  <a:latin typeface="Sakkal Majalla" pitchFamily="2" charset="-78"/>
                  <a:cs typeface="Sakkal Majalla" pitchFamily="2" charset="-78"/>
                </a:rPr>
                <a:t>Vedat Çeliker Anaokulu</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o 10"/>
          <p:cNvGraphicFramePr>
            <a:graphicFrameLocks noGrp="1"/>
          </p:cNvGraphicFramePr>
          <p:nvPr/>
        </p:nvGraphicFramePr>
        <p:xfrm>
          <a:off x="1428750" y="1214438"/>
          <a:ext cx="7500990" cy="4797217"/>
        </p:xfrm>
        <a:graphic>
          <a:graphicData uri="http://schemas.openxmlformats.org/drawingml/2006/table">
            <a:tbl>
              <a:tblPr firstRow="1" firstCol="1" lastRow="1" lastCol="1" bandRow="1" bandCol="1"/>
              <a:tblGrid>
                <a:gridCol w="1353440"/>
                <a:gridCol w="289497"/>
                <a:gridCol w="5858053"/>
              </a:tblGrid>
              <a:tr h="310089">
                <a:tc gridSpan="3">
                  <a:txBody>
                    <a:bodyPr/>
                    <a:lstStyle/>
                    <a:p>
                      <a:pPr marL="342900" lvl="0" indent="-342900" algn="ctr">
                        <a:lnSpc>
                          <a:spcPct val="115000"/>
                        </a:lnSpc>
                        <a:spcAft>
                          <a:spcPts val="1500"/>
                        </a:spcAft>
                        <a:buFont typeface="+mj-lt"/>
                        <a:buAutoNum type="romanUcPeriod"/>
                      </a:pPr>
                      <a:r>
                        <a:rPr lang="tr-TR" sz="1400" b="1" kern="1400" spc="25" dirty="0">
                          <a:solidFill>
                            <a:srgbClr val="17365D"/>
                          </a:solidFill>
                          <a:effectLst/>
                          <a:latin typeface="Cambria"/>
                          <a:ea typeface="PMingLiU"/>
                          <a:cs typeface="Times New Roman"/>
                        </a:rPr>
                        <a:t>BÖLÜM</a:t>
                      </a:r>
                      <a:endParaRPr lang="tr-TR" sz="1400" kern="1400" spc="25" dirty="0">
                        <a:solidFill>
                          <a:srgbClr val="17365D"/>
                        </a:solidFill>
                        <a:effectLst/>
                        <a:latin typeface="Cambria"/>
                        <a:ea typeface="PMingLiU"/>
                        <a:cs typeface="Times New Roman"/>
                      </a:endParaRPr>
                    </a:p>
                  </a:txBody>
                  <a:tcPr marT="7144" marB="0" anchor="ctr">
                    <a:lnL>
                      <a:noFill/>
                    </a:lnL>
                    <a:lnR>
                      <a:noFill/>
                    </a:lnR>
                    <a:lnT>
                      <a:noFill/>
                    </a:lnT>
                    <a:lnB>
                      <a:noFill/>
                    </a:lnB>
                  </a:tcPr>
                </a:tc>
                <a:tc hMerge="1">
                  <a:txBody>
                    <a:bodyPr/>
                    <a:lstStyle/>
                    <a:p>
                      <a:endParaRPr lang="tr-TR"/>
                    </a:p>
                  </a:txBody>
                  <a:tcPr/>
                </a:tc>
                <a:tc hMerge="1">
                  <a:txBody>
                    <a:bodyPr/>
                    <a:lstStyle/>
                    <a:p>
                      <a:endParaRPr lang="tr-TR"/>
                    </a:p>
                  </a:txBody>
                  <a:tcPr/>
                </a:tc>
              </a:tr>
              <a:tr h="241637">
                <a:tc gridSpan="3">
                  <a:txBody>
                    <a:bodyPr/>
                    <a:lstStyle/>
                    <a:p>
                      <a:pPr>
                        <a:lnSpc>
                          <a:spcPct val="115000"/>
                        </a:lnSpc>
                        <a:spcAft>
                          <a:spcPts val="1000"/>
                        </a:spcAft>
                      </a:pPr>
                      <a:r>
                        <a:rPr lang="tr-TR" sz="1400" b="1" dirty="0">
                          <a:effectLst/>
                          <a:latin typeface="Calibri"/>
                          <a:ea typeface="PMingLiU"/>
                          <a:cs typeface="Times New Roman"/>
                        </a:rPr>
                        <a:t> </a:t>
                      </a:r>
                      <a:endParaRPr lang="tr-TR" sz="1400" dirty="0">
                        <a:effectLst/>
                        <a:latin typeface="Calibri"/>
                        <a:ea typeface="PMingLiU"/>
                        <a:cs typeface="Times New Roman"/>
                      </a:endParaRPr>
                    </a:p>
                  </a:txBody>
                  <a:tcPr marT="7144" marB="0" anchor="ctr">
                    <a:lnL>
                      <a:noFill/>
                    </a:lnL>
                    <a:lnR>
                      <a:noFill/>
                    </a:lnR>
                    <a:lnT>
                      <a:noFill/>
                    </a:lnT>
                    <a:lnB>
                      <a:noFill/>
                    </a:lnB>
                  </a:tcPr>
                </a:tc>
                <a:tc hMerge="1">
                  <a:txBody>
                    <a:bodyPr/>
                    <a:lstStyle/>
                    <a:p>
                      <a:endParaRPr lang="tr-TR"/>
                    </a:p>
                  </a:txBody>
                  <a:tcPr/>
                </a:tc>
                <a:tc hMerge="1">
                  <a:txBody>
                    <a:bodyPr/>
                    <a:lstStyle/>
                    <a:p>
                      <a:endParaRPr lang="tr-TR"/>
                    </a:p>
                  </a:txBody>
                  <a:tcPr/>
                </a:tc>
              </a:tr>
              <a:tr h="434319">
                <a:tc>
                  <a:txBody>
                    <a:bodyPr/>
                    <a:lstStyle/>
                    <a:p>
                      <a:pPr>
                        <a:lnSpc>
                          <a:spcPct val="150000"/>
                        </a:lnSpc>
                        <a:spcAft>
                          <a:spcPts val="1000"/>
                        </a:spcAft>
                      </a:pPr>
                      <a:r>
                        <a:rPr lang="tr-TR" sz="1400" b="1" dirty="0">
                          <a:effectLst/>
                          <a:latin typeface="Calibri"/>
                          <a:ea typeface="PMingLiU"/>
                          <a:cs typeface="Times New Roman"/>
                        </a:rPr>
                        <a:t>KURUMUN ADI</a:t>
                      </a:r>
                      <a:endParaRPr lang="tr-TR" sz="14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50000"/>
                        </a:lnSpc>
                        <a:spcAft>
                          <a:spcPts val="1000"/>
                        </a:spcAft>
                      </a:pPr>
                      <a:r>
                        <a:rPr lang="tr-TR" sz="14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50000"/>
                        </a:lnSpc>
                        <a:spcAft>
                          <a:spcPts val="1000"/>
                        </a:spcAft>
                      </a:pPr>
                      <a:r>
                        <a:rPr lang="tr-TR" sz="1400" dirty="0" smtClean="0">
                          <a:effectLst/>
                          <a:latin typeface="Calibri"/>
                          <a:ea typeface="PMingLiU"/>
                          <a:cs typeface="Times New Roman"/>
                        </a:rPr>
                        <a:t>Vedat Çeliker Anaokulu</a:t>
                      </a:r>
                      <a:endParaRPr lang="tr-TR" sz="1400" dirty="0">
                        <a:effectLst/>
                        <a:latin typeface="Calibri"/>
                        <a:ea typeface="PMingLiU"/>
                        <a:cs typeface="Times New Roman"/>
                      </a:endParaRPr>
                    </a:p>
                  </a:txBody>
                  <a:tcPr marT="7144" marB="0" anchor="ctr">
                    <a:lnL>
                      <a:noFill/>
                    </a:lnL>
                    <a:lnR>
                      <a:noFill/>
                    </a:lnR>
                    <a:lnT>
                      <a:noFill/>
                    </a:lnT>
                    <a:lnB>
                      <a:noFill/>
                    </a:lnB>
                  </a:tcPr>
                </a:tc>
              </a:tr>
              <a:tr h="442715">
                <a:tc>
                  <a:txBody>
                    <a:bodyPr/>
                    <a:lstStyle/>
                    <a:p>
                      <a:pPr>
                        <a:lnSpc>
                          <a:spcPct val="150000"/>
                        </a:lnSpc>
                        <a:spcAft>
                          <a:spcPts val="1000"/>
                        </a:spcAft>
                      </a:pPr>
                      <a:r>
                        <a:rPr lang="tr-TR" sz="1400" b="1">
                          <a:effectLst/>
                          <a:latin typeface="Calibri"/>
                          <a:ea typeface="PMingLiU"/>
                          <a:cs typeface="Times New Roman"/>
                        </a:rPr>
                        <a:t>İLİ</a:t>
                      </a:r>
                      <a:endParaRPr lang="tr-TR" sz="1400">
                        <a:effectLst/>
                        <a:latin typeface="Calibri"/>
                        <a:ea typeface="PMingLiU"/>
                        <a:cs typeface="Times New Roman"/>
                      </a:endParaRPr>
                    </a:p>
                  </a:txBody>
                  <a:tcPr marT="7144" marB="0" anchor="ctr">
                    <a:lnL>
                      <a:noFill/>
                    </a:lnL>
                    <a:lnR>
                      <a:noFill/>
                    </a:lnR>
                    <a:lnT>
                      <a:noFill/>
                    </a:lnT>
                    <a:lnB>
                      <a:noFill/>
                    </a:lnB>
                  </a:tcPr>
                </a:tc>
                <a:tc>
                  <a:txBody>
                    <a:bodyPr/>
                    <a:lstStyle/>
                    <a:p>
                      <a:pPr>
                        <a:lnSpc>
                          <a:spcPct val="150000"/>
                        </a:lnSpc>
                        <a:spcAft>
                          <a:spcPts val="1000"/>
                        </a:spcAft>
                      </a:pPr>
                      <a:r>
                        <a:rPr lang="tr-TR" sz="1400">
                          <a:effectLst/>
                          <a:latin typeface="Calibri"/>
                          <a:ea typeface="PMingLiU"/>
                          <a:cs typeface="Times New Roman"/>
                        </a:rPr>
                        <a:t>:</a:t>
                      </a:r>
                    </a:p>
                  </a:txBody>
                  <a:tcPr marT="7144" marB="0" anchor="ctr">
                    <a:lnL>
                      <a:noFill/>
                    </a:lnL>
                    <a:lnR>
                      <a:noFill/>
                    </a:lnR>
                    <a:lnT>
                      <a:noFill/>
                    </a:lnT>
                    <a:lnB>
                      <a:noFill/>
                    </a:lnB>
                  </a:tcPr>
                </a:tc>
                <a:tc>
                  <a:txBody>
                    <a:bodyPr/>
                    <a:lstStyle/>
                    <a:p>
                      <a:pPr>
                        <a:lnSpc>
                          <a:spcPct val="150000"/>
                        </a:lnSpc>
                        <a:spcAft>
                          <a:spcPts val="1000"/>
                        </a:spcAft>
                      </a:pPr>
                      <a:r>
                        <a:rPr lang="tr-TR" sz="1400" dirty="0" smtClean="0">
                          <a:effectLst/>
                          <a:latin typeface="Calibri"/>
                          <a:ea typeface="PMingLiU"/>
                          <a:cs typeface="Times New Roman"/>
                        </a:rPr>
                        <a:t>Tekirdağ</a:t>
                      </a:r>
                      <a:endParaRPr lang="tr-TR" sz="1400" dirty="0">
                        <a:effectLst/>
                        <a:latin typeface="Calibri"/>
                        <a:ea typeface="PMingLiU"/>
                        <a:cs typeface="Times New Roman"/>
                      </a:endParaRPr>
                    </a:p>
                  </a:txBody>
                  <a:tcPr marT="7144" marB="0" anchor="ctr">
                    <a:lnL>
                      <a:noFill/>
                    </a:lnL>
                    <a:lnR>
                      <a:noFill/>
                    </a:lnR>
                    <a:lnT>
                      <a:noFill/>
                    </a:lnT>
                    <a:lnB>
                      <a:noFill/>
                    </a:lnB>
                  </a:tcPr>
                </a:tc>
              </a:tr>
              <a:tr h="500066">
                <a:tc>
                  <a:txBody>
                    <a:bodyPr/>
                    <a:lstStyle/>
                    <a:p>
                      <a:pPr>
                        <a:lnSpc>
                          <a:spcPct val="150000"/>
                        </a:lnSpc>
                        <a:spcAft>
                          <a:spcPts val="1000"/>
                        </a:spcAft>
                      </a:pPr>
                      <a:r>
                        <a:rPr lang="tr-TR" sz="1400" b="1" dirty="0">
                          <a:effectLst/>
                          <a:latin typeface="Calibri"/>
                          <a:ea typeface="PMingLiU"/>
                          <a:cs typeface="Times New Roman"/>
                        </a:rPr>
                        <a:t>İLÇESİ</a:t>
                      </a:r>
                      <a:endParaRPr lang="tr-TR" sz="14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50000"/>
                        </a:lnSpc>
                        <a:spcAft>
                          <a:spcPts val="1000"/>
                        </a:spcAft>
                      </a:pPr>
                      <a:r>
                        <a:rPr lang="tr-TR" sz="14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50000"/>
                        </a:lnSpc>
                        <a:spcAft>
                          <a:spcPts val="1000"/>
                        </a:spcAft>
                      </a:pPr>
                      <a:r>
                        <a:rPr lang="tr-TR" sz="1400" dirty="0" smtClean="0">
                          <a:effectLst/>
                          <a:latin typeface="Calibri"/>
                          <a:ea typeface="PMingLiU"/>
                          <a:cs typeface="Times New Roman"/>
                        </a:rPr>
                        <a:t>Süleymanpaşa</a:t>
                      </a:r>
                      <a:endParaRPr lang="tr-TR" sz="1400" dirty="0">
                        <a:effectLst/>
                        <a:latin typeface="Calibri"/>
                        <a:ea typeface="PMingLiU"/>
                        <a:cs typeface="Times New Roman"/>
                      </a:endParaRPr>
                    </a:p>
                  </a:txBody>
                  <a:tcPr marT="7144" marB="0" anchor="ctr">
                    <a:lnL>
                      <a:noFill/>
                    </a:lnL>
                    <a:lnR>
                      <a:noFill/>
                    </a:lnR>
                    <a:lnT>
                      <a:noFill/>
                    </a:lnT>
                    <a:lnB>
                      <a:noFill/>
                    </a:lnB>
                  </a:tcPr>
                </a:tc>
              </a:tr>
              <a:tr h="500066">
                <a:tc>
                  <a:txBody>
                    <a:bodyPr/>
                    <a:lstStyle/>
                    <a:p>
                      <a:pPr>
                        <a:lnSpc>
                          <a:spcPct val="150000"/>
                        </a:lnSpc>
                        <a:spcAft>
                          <a:spcPts val="1000"/>
                        </a:spcAft>
                      </a:pPr>
                      <a:r>
                        <a:rPr lang="tr-TR" sz="1400" b="1" dirty="0">
                          <a:effectLst/>
                          <a:latin typeface="Calibri"/>
                          <a:ea typeface="PMingLiU"/>
                          <a:cs typeface="Times New Roman"/>
                        </a:rPr>
                        <a:t>ADRES</a:t>
                      </a:r>
                      <a:endParaRPr lang="tr-TR" sz="14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50000"/>
                        </a:lnSpc>
                        <a:spcAft>
                          <a:spcPts val="1000"/>
                        </a:spcAft>
                      </a:pPr>
                      <a:r>
                        <a:rPr lang="tr-TR" sz="14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50000"/>
                        </a:lnSpc>
                        <a:spcAft>
                          <a:spcPts val="1000"/>
                        </a:spcAft>
                      </a:pPr>
                      <a:r>
                        <a:rPr lang="tr-TR" sz="1400" dirty="0" smtClean="0">
                          <a:effectLst/>
                          <a:latin typeface="Calibri"/>
                          <a:ea typeface="PMingLiU"/>
                          <a:cs typeface="Times New Roman"/>
                        </a:rPr>
                        <a:t>Altınova Mah. Gazi Hasan Paşa Cad. No:2 – Süleymanpaşa TEKİRDAĞ </a:t>
                      </a:r>
                      <a:endParaRPr lang="tr-TR" sz="1400" dirty="0">
                        <a:effectLst/>
                        <a:latin typeface="Calibri"/>
                        <a:ea typeface="PMingLiU"/>
                        <a:cs typeface="Times New Roman"/>
                      </a:endParaRPr>
                    </a:p>
                  </a:txBody>
                  <a:tcPr marT="7144" marB="0" anchor="ctr">
                    <a:lnL>
                      <a:noFill/>
                    </a:lnL>
                    <a:lnR>
                      <a:noFill/>
                    </a:lnR>
                    <a:lnT>
                      <a:noFill/>
                    </a:lnT>
                    <a:lnB>
                      <a:noFill/>
                    </a:lnB>
                  </a:tcPr>
                </a:tc>
              </a:tr>
              <a:tr h="604473">
                <a:tc>
                  <a:txBody>
                    <a:bodyPr/>
                    <a:lstStyle/>
                    <a:p>
                      <a:pPr>
                        <a:lnSpc>
                          <a:spcPct val="150000"/>
                        </a:lnSpc>
                        <a:spcAft>
                          <a:spcPts val="1000"/>
                        </a:spcAft>
                      </a:pPr>
                      <a:r>
                        <a:rPr lang="tr-TR" sz="1400" b="1">
                          <a:effectLst/>
                          <a:latin typeface="Calibri"/>
                          <a:ea typeface="PMingLiU"/>
                          <a:cs typeface="Times New Roman"/>
                        </a:rPr>
                        <a:t>WEB ADRES</a:t>
                      </a:r>
                      <a:endParaRPr lang="tr-TR" sz="1400">
                        <a:effectLst/>
                        <a:latin typeface="Calibri"/>
                        <a:ea typeface="PMingLiU"/>
                        <a:cs typeface="Times New Roman"/>
                      </a:endParaRPr>
                    </a:p>
                  </a:txBody>
                  <a:tcPr marT="7144" marB="0" anchor="ctr">
                    <a:lnL>
                      <a:noFill/>
                    </a:lnL>
                    <a:lnR>
                      <a:noFill/>
                    </a:lnR>
                    <a:lnT>
                      <a:noFill/>
                    </a:lnT>
                    <a:lnB>
                      <a:noFill/>
                    </a:lnB>
                  </a:tcPr>
                </a:tc>
                <a:tc>
                  <a:txBody>
                    <a:bodyPr/>
                    <a:lstStyle/>
                    <a:p>
                      <a:pPr>
                        <a:lnSpc>
                          <a:spcPct val="150000"/>
                        </a:lnSpc>
                        <a:spcAft>
                          <a:spcPts val="1000"/>
                        </a:spcAft>
                      </a:pPr>
                      <a:r>
                        <a:rPr lang="tr-TR" sz="1400" dirty="0">
                          <a:effectLst/>
                          <a:latin typeface="Calibri"/>
                          <a:ea typeface="PMingLiU"/>
                          <a:cs typeface="Times New Roman"/>
                        </a:rPr>
                        <a:t>:</a:t>
                      </a:r>
                    </a:p>
                  </a:txBody>
                  <a:tcPr marT="7144" marB="0" anchor="ctr">
                    <a:lnL>
                      <a:noFill/>
                    </a:lnL>
                    <a:lnR>
                      <a:noFill/>
                    </a:lnR>
                    <a:lnT>
                      <a:noFill/>
                    </a:lnT>
                    <a:lnB>
                      <a:noFill/>
                    </a:lnB>
                  </a:tcPr>
                </a:tc>
                <a:tc>
                  <a:txBody>
                    <a:bodyPr/>
                    <a:lstStyle/>
                    <a:p>
                      <a:pPr>
                        <a:lnSpc>
                          <a:spcPct val="150000"/>
                        </a:lnSpc>
                        <a:spcAft>
                          <a:spcPts val="1000"/>
                        </a:spcAft>
                      </a:pPr>
                      <a:r>
                        <a:rPr lang="tr-TR" sz="1400" u="sng" dirty="0" smtClean="0">
                          <a:solidFill>
                            <a:srgbClr val="0000FF"/>
                          </a:solidFill>
                          <a:effectLst/>
                          <a:latin typeface="Calibri"/>
                          <a:ea typeface="PMingLiU"/>
                          <a:cs typeface="Times New Roman"/>
                          <a:hlinkClick r:id="rId2"/>
                        </a:rPr>
                        <a:t>http://vedatcelikeranaokulu@meb.k12.tr</a:t>
                      </a:r>
                      <a:endParaRPr lang="tr-TR" sz="1400" dirty="0">
                        <a:effectLst/>
                        <a:latin typeface="Calibri"/>
                        <a:ea typeface="PMingLiU"/>
                        <a:cs typeface="Times New Roman"/>
                      </a:endParaRPr>
                    </a:p>
                  </a:txBody>
                  <a:tcPr marT="7144" marB="0" anchor="ctr">
                    <a:lnL>
                      <a:noFill/>
                    </a:lnL>
                    <a:lnR>
                      <a:noFill/>
                    </a:lnR>
                    <a:lnT>
                      <a:noFill/>
                    </a:lnT>
                    <a:lnB>
                      <a:noFill/>
                    </a:lnB>
                  </a:tcPr>
                </a:tc>
              </a:tr>
              <a:tr h="827541">
                <a:tc>
                  <a:txBody>
                    <a:bodyPr/>
                    <a:lstStyle/>
                    <a:p>
                      <a:pPr>
                        <a:lnSpc>
                          <a:spcPct val="150000"/>
                        </a:lnSpc>
                        <a:spcAft>
                          <a:spcPts val="1000"/>
                        </a:spcAft>
                      </a:pPr>
                      <a:r>
                        <a:rPr lang="tr-TR" sz="1400" b="1" dirty="0">
                          <a:effectLst/>
                          <a:latin typeface="Calibri"/>
                          <a:ea typeface="PMingLiU"/>
                          <a:cs typeface="Times New Roman"/>
                        </a:rPr>
                        <a:t>E-POSTA</a:t>
                      </a:r>
                      <a:endParaRPr lang="tr-TR" sz="1400" dirty="0">
                        <a:effectLst/>
                        <a:latin typeface="Calibri"/>
                        <a:ea typeface="PMingLiU"/>
                        <a:cs typeface="Times New Roman"/>
                      </a:endParaRPr>
                    </a:p>
                  </a:txBody>
                  <a:tcPr marT="7144" marB="0" anchor="ctr">
                    <a:lnL>
                      <a:noFill/>
                    </a:lnL>
                    <a:lnR>
                      <a:noFill/>
                    </a:lnR>
                    <a:lnT>
                      <a:noFill/>
                    </a:lnT>
                    <a:lnB>
                      <a:noFill/>
                    </a:lnB>
                  </a:tcPr>
                </a:tc>
                <a:tc>
                  <a:txBody>
                    <a:bodyPr/>
                    <a:lstStyle/>
                    <a:p>
                      <a:pPr>
                        <a:lnSpc>
                          <a:spcPct val="150000"/>
                        </a:lnSpc>
                        <a:spcAft>
                          <a:spcPts val="1000"/>
                        </a:spcAft>
                      </a:pPr>
                      <a:r>
                        <a:rPr lang="tr-TR" sz="1400">
                          <a:effectLst/>
                          <a:latin typeface="Calibri"/>
                          <a:ea typeface="PMingLiU"/>
                          <a:cs typeface="Times New Roman"/>
                        </a:rPr>
                        <a:t>:</a:t>
                      </a:r>
                    </a:p>
                  </a:txBody>
                  <a:tcPr marT="7144" marB="0" anchor="ctr">
                    <a:lnL>
                      <a:noFill/>
                    </a:lnL>
                    <a:lnR>
                      <a:noFill/>
                    </a:lnR>
                    <a:lnT>
                      <a:noFill/>
                    </a:lnT>
                    <a:lnB>
                      <a:noFill/>
                    </a:lnB>
                  </a:tcPr>
                </a:tc>
                <a:tc>
                  <a:txBody>
                    <a:bodyPr/>
                    <a:lstStyle/>
                    <a:p>
                      <a:pPr marL="0" marR="0" indent="0" algn="l" defTabSz="914400" rtl="0" eaLnBrk="1" fontAlgn="auto" latinLnBrk="0" hangingPunct="1">
                        <a:lnSpc>
                          <a:spcPct val="150000"/>
                        </a:lnSpc>
                        <a:spcBef>
                          <a:spcPts val="0"/>
                        </a:spcBef>
                        <a:spcAft>
                          <a:spcPts val="1000"/>
                        </a:spcAft>
                        <a:buClrTx/>
                        <a:buSzTx/>
                        <a:buFontTx/>
                        <a:buNone/>
                        <a:tabLst/>
                        <a:defRPr/>
                      </a:pPr>
                      <a:r>
                        <a:rPr lang="tr-TR" sz="1200" dirty="0" smtClean="0">
                          <a:effectLst/>
                          <a:latin typeface="+mn-lt"/>
                          <a:ea typeface="PMingLiU"/>
                          <a:cs typeface="Times New Roman"/>
                          <a:hlinkClick r:id="rId3"/>
                        </a:rPr>
                        <a:t>753768@meb.k12.tr</a:t>
                      </a:r>
                      <a:r>
                        <a:rPr lang="tr-TR" sz="1400" dirty="0" smtClean="0">
                          <a:effectLst/>
                          <a:latin typeface="+mn-lt"/>
                          <a:ea typeface="PMingLiU"/>
                          <a:cs typeface="Times New Roman"/>
                        </a:rPr>
                        <a:t/>
                      </a:r>
                      <a:br>
                        <a:rPr lang="tr-TR" sz="1400" dirty="0" smtClean="0">
                          <a:effectLst/>
                          <a:latin typeface="+mn-lt"/>
                          <a:ea typeface="PMingLiU"/>
                          <a:cs typeface="Times New Roman"/>
                        </a:rPr>
                      </a:br>
                      <a:r>
                        <a:rPr lang="tr-TR" sz="1400" u="sng" dirty="0" err="1" smtClean="0">
                          <a:solidFill>
                            <a:srgbClr val="0000FF"/>
                          </a:solidFill>
                          <a:effectLst/>
                          <a:latin typeface="Calibri"/>
                          <a:ea typeface="PMingLiU"/>
                          <a:cs typeface="Times New Roman"/>
                          <a:hlinkClick r:id="rId4"/>
                        </a:rPr>
                        <a:t>vedatcelikeranaokulu</a:t>
                      </a:r>
                      <a:r>
                        <a:rPr lang="tr-TR" sz="1400" u="sng" dirty="0" smtClean="0">
                          <a:solidFill>
                            <a:srgbClr val="0000FF"/>
                          </a:solidFill>
                          <a:effectLst/>
                          <a:latin typeface="Calibri"/>
                          <a:ea typeface="PMingLiU"/>
                          <a:cs typeface="Times New Roman"/>
                          <a:hlinkClick r:id="rId4"/>
                        </a:rPr>
                        <a:t>@</a:t>
                      </a:r>
                      <a:r>
                        <a:rPr lang="tr-TR" sz="1400" u="sng" dirty="0" err="1" smtClean="0">
                          <a:solidFill>
                            <a:srgbClr val="0000FF"/>
                          </a:solidFill>
                          <a:effectLst/>
                          <a:latin typeface="Calibri"/>
                          <a:ea typeface="PMingLiU"/>
                          <a:cs typeface="Times New Roman"/>
                          <a:hlinkClick r:id="rId4"/>
                        </a:rPr>
                        <a:t>gmail</a:t>
                      </a:r>
                      <a:r>
                        <a:rPr lang="tr-TR" sz="1400" u="sng" dirty="0" smtClean="0">
                          <a:solidFill>
                            <a:srgbClr val="0000FF"/>
                          </a:solidFill>
                          <a:effectLst/>
                          <a:latin typeface="Calibri"/>
                          <a:ea typeface="PMingLiU"/>
                          <a:cs typeface="Times New Roman"/>
                          <a:hlinkClick r:id="rId4"/>
                        </a:rPr>
                        <a:t>.com</a:t>
                      </a:r>
                      <a:r>
                        <a:rPr lang="tr-TR" sz="1400" dirty="0">
                          <a:effectLst/>
                          <a:latin typeface="Calibri"/>
                          <a:ea typeface="PMingLiU"/>
                          <a:cs typeface="Times New Roman"/>
                        </a:rPr>
                        <a:t> </a:t>
                      </a:r>
                    </a:p>
                  </a:txBody>
                  <a:tcPr marT="7144" marB="0" anchor="ctr">
                    <a:lnL>
                      <a:noFill/>
                    </a:lnL>
                    <a:lnR>
                      <a:noFill/>
                    </a:lnR>
                    <a:lnT>
                      <a:noFill/>
                    </a:lnT>
                    <a:lnB>
                      <a:noFill/>
                    </a:lnB>
                  </a:tcPr>
                </a:tc>
              </a:tr>
              <a:tr h="425374">
                <a:tc>
                  <a:txBody>
                    <a:bodyPr/>
                    <a:lstStyle/>
                    <a:p>
                      <a:pPr>
                        <a:lnSpc>
                          <a:spcPct val="150000"/>
                        </a:lnSpc>
                        <a:spcAft>
                          <a:spcPts val="1000"/>
                        </a:spcAft>
                      </a:pPr>
                      <a:r>
                        <a:rPr lang="tr-TR" sz="1400">
                          <a:effectLst/>
                          <a:latin typeface="Calibri"/>
                          <a:ea typeface="PMingLiU"/>
                          <a:cs typeface="Times New Roman"/>
                          <a:sym typeface="Wingdings 2"/>
                        </a:rPr>
                        <a:t></a:t>
                      </a:r>
                      <a:r>
                        <a:rPr lang="tr-TR" sz="1400">
                          <a:effectLst/>
                          <a:latin typeface="Calibri"/>
                          <a:ea typeface="PMingLiU"/>
                          <a:cs typeface="Times New Roman"/>
                        </a:rPr>
                        <a:t> </a:t>
                      </a:r>
                      <a:r>
                        <a:rPr lang="tr-TR" sz="1400" b="1">
                          <a:effectLst/>
                          <a:latin typeface="Calibri"/>
                          <a:ea typeface="PMingLiU"/>
                          <a:cs typeface="Times New Roman"/>
                        </a:rPr>
                        <a:t> TEL</a:t>
                      </a:r>
                      <a:endParaRPr lang="tr-TR" sz="1400">
                        <a:effectLst/>
                        <a:latin typeface="Calibri"/>
                        <a:ea typeface="PMingLiU"/>
                        <a:cs typeface="Times New Roman"/>
                      </a:endParaRPr>
                    </a:p>
                  </a:txBody>
                  <a:tcPr marT="7144" marB="0" anchor="ctr">
                    <a:lnL>
                      <a:noFill/>
                    </a:lnL>
                    <a:lnR>
                      <a:noFill/>
                    </a:lnR>
                    <a:lnT>
                      <a:noFill/>
                    </a:lnT>
                    <a:lnB>
                      <a:noFill/>
                    </a:lnB>
                  </a:tcPr>
                </a:tc>
                <a:tc>
                  <a:txBody>
                    <a:bodyPr/>
                    <a:lstStyle/>
                    <a:p>
                      <a:pPr>
                        <a:lnSpc>
                          <a:spcPct val="150000"/>
                        </a:lnSpc>
                        <a:spcAft>
                          <a:spcPts val="1000"/>
                        </a:spcAft>
                      </a:pPr>
                      <a:r>
                        <a:rPr lang="tr-TR" sz="1400">
                          <a:effectLst/>
                          <a:latin typeface="Calibri"/>
                          <a:ea typeface="PMingLiU"/>
                          <a:cs typeface="Times New Roman"/>
                        </a:rPr>
                        <a:t>:</a:t>
                      </a:r>
                    </a:p>
                  </a:txBody>
                  <a:tcPr marT="7144" marB="0" anchor="ctr">
                    <a:lnL>
                      <a:noFill/>
                    </a:lnL>
                    <a:lnR>
                      <a:noFill/>
                    </a:lnR>
                    <a:lnT>
                      <a:noFill/>
                    </a:lnT>
                    <a:lnB>
                      <a:noFill/>
                    </a:lnB>
                  </a:tcPr>
                </a:tc>
                <a:tc>
                  <a:txBody>
                    <a:bodyPr/>
                    <a:lstStyle/>
                    <a:p>
                      <a:pPr>
                        <a:lnSpc>
                          <a:spcPct val="150000"/>
                        </a:lnSpc>
                        <a:spcAft>
                          <a:spcPts val="1000"/>
                        </a:spcAft>
                      </a:pPr>
                      <a:r>
                        <a:rPr lang="tr-TR" sz="1400" dirty="0" smtClean="0">
                          <a:effectLst/>
                          <a:latin typeface="Calibri"/>
                          <a:ea typeface="PMingLiU"/>
                          <a:cs typeface="Times New Roman"/>
                        </a:rPr>
                        <a:t>(0282)  243 03 53</a:t>
                      </a:r>
                      <a:endParaRPr lang="tr-TR" sz="1400" dirty="0">
                        <a:effectLst/>
                        <a:latin typeface="Calibri"/>
                        <a:ea typeface="PMingLiU"/>
                        <a:cs typeface="Times New Roman"/>
                      </a:endParaRPr>
                    </a:p>
                  </a:txBody>
                  <a:tcPr marT="7144" marB="0" anchor="ctr">
                    <a:lnL>
                      <a:noFill/>
                    </a:lnL>
                    <a:lnR>
                      <a:noFill/>
                    </a:lnR>
                    <a:lnT>
                      <a:noFill/>
                    </a:lnT>
                    <a:lnB>
                      <a:noFill/>
                    </a:lnB>
                  </a:tcPr>
                </a:tc>
              </a:tr>
              <a:tr h="500066">
                <a:tc>
                  <a:txBody>
                    <a:bodyPr/>
                    <a:lstStyle/>
                    <a:p>
                      <a:pPr>
                        <a:lnSpc>
                          <a:spcPct val="150000"/>
                        </a:lnSpc>
                        <a:spcAft>
                          <a:spcPts val="1000"/>
                        </a:spcAft>
                      </a:pPr>
                      <a:r>
                        <a:rPr lang="tr-TR" sz="1400">
                          <a:effectLst/>
                          <a:latin typeface="Calibri"/>
                          <a:ea typeface="PMingLiU"/>
                          <a:cs typeface="Times New Roman"/>
                          <a:sym typeface="Wingdings 2"/>
                        </a:rPr>
                        <a:t></a:t>
                      </a:r>
                      <a:r>
                        <a:rPr lang="tr-TR" sz="1400">
                          <a:effectLst/>
                          <a:latin typeface="Calibri"/>
                          <a:ea typeface="PMingLiU"/>
                          <a:cs typeface="Times New Roman"/>
                        </a:rPr>
                        <a:t>   </a:t>
                      </a:r>
                      <a:r>
                        <a:rPr lang="tr-TR" sz="1400" b="1">
                          <a:effectLst/>
                          <a:latin typeface="Calibri"/>
                          <a:ea typeface="PMingLiU"/>
                          <a:cs typeface="Times New Roman"/>
                        </a:rPr>
                        <a:t>FAKS</a:t>
                      </a:r>
                      <a:endParaRPr lang="tr-TR" sz="1400">
                        <a:effectLst/>
                        <a:latin typeface="Calibri"/>
                        <a:ea typeface="PMingLiU"/>
                        <a:cs typeface="Times New Roman"/>
                      </a:endParaRPr>
                    </a:p>
                  </a:txBody>
                  <a:tcPr marT="7144" marB="0" anchor="ctr">
                    <a:lnL>
                      <a:noFill/>
                    </a:lnL>
                    <a:lnR>
                      <a:noFill/>
                    </a:lnR>
                    <a:lnT>
                      <a:noFill/>
                    </a:lnT>
                    <a:lnB>
                      <a:noFill/>
                    </a:lnB>
                  </a:tcPr>
                </a:tc>
                <a:tc>
                  <a:txBody>
                    <a:bodyPr/>
                    <a:lstStyle/>
                    <a:p>
                      <a:pPr>
                        <a:lnSpc>
                          <a:spcPct val="150000"/>
                        </a:lnSpc>
                        <a:spcAft>
                          <a:spcPts val="1000"/>
                        </a:spcAft>
                      </a:pPr>
                      <a:r>
                        <a:rPr lang="tr-TR" sz="1400">
                          <a:effectLst/>
                          <a:latin typeface="Calibri"/>
                          <a:ea typeface="PMingLiU"/>
                          <a:cs typeface="Times New Roman"/>
                        </a:rPr>
                        <a:t>:</a:t>
                      </a:r>
                    </a:p>
                  </a:txBody>
                  <a:tcPr marT="7144" marB="0" anchor="ctr">
                    <a:lnL>
                      <a:noFill/>
                    </a:lnL>
                    <a:lnR>
                      <a:noFill/>
                    </a:lnR>
                    <a:lnT>
                      <a:noFill/>
                    </a:lnT>
                    <a:lnB>
                      <a:noFill/>
                    </a:lnB>
                  </a:tcPr>
                </a:tc>
                <a:tc>
                  <a:txBody>
                    <a:bodyPr/>
                    <a:lstStyle/>
                    <a:p>
                      <a:pPr>
                        <a:lnSpc>
                          <a:spcPct val="150000"/>
                        </a:lnSpc>
                        <a:spcAft>
                          <a:spcPts val="1000"/>
                        </a:spcAft>
                      </a:pPr>
                      <a:r>
                        <a:rPr lang="tr-TR" sz="1400" dirty="0" smtClean="0">
                          <a:effectLst/>
                          <a:latin typeface="Calibri"/>
                          <a:ea typeface="PMingLiU"/>
                          <a:cs typeface="Times New Roman"/>
                        </a:rPr>
                        <a:t>(0282)  243 03 53 </a:t>
                      </a:r>
                      <a:endParaRPr lang="tr-TR" sz="1400" dirty="0">
                        <a:effectLst/>
                        <a:latin typeface="Calibri"/>
                        <a:ea typeface="PMingLiU"/>
                        <a:cs typeface="Times New Roman"/>
                      </a:endParaRPr>
                    </a:p>
                  </a:txBody>
                  <a:tcPr marT="7144" marB="0" anchor="ctr">
                    <a:lnL>
                      <a:noFill/>
                    </a:lnL>
                    <a:lnR>
                      <a:noFill/>
                    </a:lnR>
                    <a:lnT>
                      <a:noFill/>
                    </a:lnT>
                    <a:lnB>
                      <a:noFill/>
                    </a:lnB>
                  </a:tcPr>
                </a:tc>
              </a:tr>
            </a:tbl>
          </a:graphicData>
        </a:graphic>
      </p:graphicFrame>
      <p:sp>
        <p:nvSpPr>
          <p:cNvPr id="9" name="Slayt Numarası Yer Tutucusu 4"/>
          <p:cNvSpPr txBox="1">
            <a:spLocks/>
          </p:cNvSpPr>
          <p:nvPr/>
        </p:nvSpPr>
        <p:spPr>
          <a:xfrm>
            <a:off x="0" y="6411913"/>
            <a:ext cx="9144000" cy="365125"/>
          </a:xfrm>
          <a:prstGeom prst="rect">
            <a:avLst/>
          </a:prstGeom>
        </p:spPr>
        <p:txBody>
          <a:bodyPr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tr-TR" dirty="0" smtClean="0">
                <a:solidFill>
                  <a:schemeClr val="bg1">
                    <a:lumMod val="75000"/>
                  </a:schemeClr>
                </a:solidFill>
              </a:rPr>
              <a:t>                                                                               </a:t>
            </a:r>
            <a:r>
              <a:rPr lang="tr-TR" sz="1100" dirty="0" smtClean="0">
                <a:solidFill>
                  <a:schemeClr val="bg1">
                    <a:lumMod val="75000"/>
                  </a:schemeClr>
                </a:solidFill>
              </a:rPr>
              <a:t>                         </a:t>
            </a:r>
            <a:r>
              <a:rPr lang="tr-TR" sz="1300" dirty="0" smtClean="0">
                <a:solidFill>
                  <a:schemeClr val="bg1"/>
                </a:solidFill>
              </a:rPr>
              <a:t>- </a:t>
            </a:r>
            <a:fld id="{F592B66A-0FF5-428C-97AA-7228F92C7BE2}" type="slidenum">
              <a:rPr lang="tr-TR" smtClean="0">
                <a:solidFill>
                  <a:schemeClr val="bg1"/>
                </a:solidFill>
              </a:rPr>
              <a:pPr algn="l" fontAlgn="auto">
                <a:spcBef>
                  <a:spcPts val="0"/>
                </a:spcBef>
                <a:spcAft>
                  <a:spcPts val="0"/>
                </a:spcAft>
                <a:defRPr/>
              </a:pPr>
              <a:t>2</a:t>
            </a:fld>
            <a:r>
              <a:rPr lang="tr-TR" sz="1300" dirty="0" smtClean="0">
                <a:solidFill>
                  <a:schemeClr val="bg1"/>
                </a:solidFill>
              </a:rPr>
              <a:t> -</a:t>
            </a:r>
            <a:endParaRPr lang="tr-TR" sz="1300" dirty="0">
              <a:solidFill>
                <a:schemeClr val="bg1"/>
              </a:solidFill>
            </a:endParaRPr>
          </a:p>
        </p:txBody>
      </p:sp>
      <p:grpSp>
        <p:nvGrpSpPr>
          <p:cNvPr id="6174" name="Grup 9"/>
          <p:cNvGrpSpPr>
            <a:grpSpLocks/>
          </p:cNvGrpSpPr>
          <p:nvPr/>
        </p:nvGrpSpPr>
        <p:grpSpPr bwMode="auto">
          <a:xfrm>
            <a:off x="-25400" y="-285750"/>
            <a:ext cx="9185275" cy="1428750"/>
            <a:chOff x="0" y="3994375"/>
            <a:chExt cx="6858000" cy="1155249"/>
          </a:xfrm>
        </p:grpSpPr>
        <p:pic>
          <p:nvPicPr>
            <p:cNvPr id="6175" name="Resim 11"/>
            <p:cNvPicPr>
              <a:picLocks noChangeAspect="1"/>
            </p:cNvPicPr>
            <p:nvPr/>
          </p:nvPicPr>
          <p:blipFill>
            <a:blip r:embed="rId5" cstate="print"/>
            <a:srcRect/>
            <a:stretch>
              <a:fillRect/>
            </a:stretch>
          </p:blipFill>
          <p:spPr bwMode="auto">
            <a:xfrm>
              <a:off x="0" y="3994375"/>
              <a:ext cx="6858000" cy="1155249"/>
            </a:xfrm>
            <a:prstGeom prst="rect">
              <a:avLst/>
            </a:prstGeom>
            <a:noFill/>
            <a:ln w="9525">
              <a:noFill/>
              <a:miter lim="800000"/>
              <a:headEnd/>
              <a:tailEnd/>
            </a:ln>
          </p:spPr>
        </p:pic>
        <p:sp>
          <p:nvSpPr>
            <p:cNvPr id="13" name="Metin kutusu 12"/>
            <p:cNvSpPr txBox="1"/>
            <p:nvPr/>
          </p:nvSpPr>
          <p:spPr>
            <a:xfrm>
              <a:off x="188459" y="4104765"/>
              <a:ext cx="1943851" cy="211796"/>
            </a:xfrm>
            <a:prstGeom prst="rect">
              <a:avLst/>
            </a:prstGeom>
            <a:noFill/>
          </p:spPr>
          <p:txBody>
            <a:bodyPr>
              <a:spAutoFit/>
            </a:bodyPr>
            <a:lstStyle/>
            <a:p>
              <a:pPr>
                <a:defRPr/>
              </a:pPr>
              <a:r>
                <a:rPr lang="tr-TR" sz="1100" b="1" dirty="0">
                  <a:solidFill>
                    <a:schemeClr val="bg1"/>
                  </a:solidFill>
                  <a:effectLst>
                    <a:outerShdw blurRad="38100" dist="38100" dir="2700000" algn="tl">
                      <a:srgbClr val="C0C0C0"/>
                    </a:outerShdw>
                  </a:effectLst>
                  <a:latin typeface="Sakkal Majalla" pitchFamily="2" charset="-78"/>
                  <a:cs typeface="Sakkal Majalla" pitchFamily="2" charset="-78"/>
                </a:rPr>
                <a:t>Vedat Çeliker Anaokulu Müdürlüğü</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2 Alt Başlık"/>
          <p:cNvSpPr txBox="1">
            <a:spLocks/>
          </p:cNvSpPr>
          <p:nvPr/>
        </p:nvSpPr>
        <p:spPr>
          <a:xfrm>
            <a:off x="971600" y="4653136"/>
            <a:ext cx="6400800" cy="1752600"/>
          </a:xfrm>
          <a:prstGeom prst="rect">
            <a:avLst/>
          </a:prstGeom>
        </p:spPr>
        <p:txBody>
          <a:bodyPr>
            <a:normAutofit/>
          </a:bodyPr>
          <a:lstStyle/>
          <a:p>
            <a:pPr marL="342900" indent="-342900">
              <a:spcBef>
                <a:spcPct val="20000"/>
              </a:spcBef>
              <a:defRPr/>
            </a:pPr>
            <a:r>
              <a:rPr lang="tr-TR" sz="1200" dirty="0" smtClean="0">
                <a:latin typeface="+mn-lt"/>
              </a:rPr>
              <a:t>	</a:t>
            </a:r>
          </a:p>
          <a:p>
            <a:pPr marL="342900" indent="-342900">
              <a:spcBef>
                <a:spcPct val="20000"/>
              </a:spcBef>
              <a:buFont typeface="Arial" pitchFamily="34" charset="0"/>
              <a:buChar char="•"/>
              <a:defRPr/>
            </a:pPr>
            <a:endParaRPr lang="tr-TR" sz="1400" dirty="0" smtClean="0">
              <a:latin typeface="+mn-lt"/>
            </a:endParaRPr>
          </a:p>
          <a:p>
            <a:pPr marL="342900" indent="-342900">
              <a:spcBef>
                <a:spcPct val="20000"/>
              </a:spcBef>
              <a:buFont typeface="Arial" pitchFamily="34" charset="0"/>
              <a:buChar char="•"/>
              <a:defRPr/>
            </a:pPr>
            <a:endParaRPr lang="tr-TR" sz="1400" dirty="0" smtClean="0">
              <a:latin typeface="+mn-lt"/>
            </a:endParaRPr>
          </a:p>
          <a:p>
            <a:pPr marL="342900" indent="-342900">
              <a:spcBef>
                <a:spcPct val="20000"/>
              </a:spcBef>
              <a:defRPr/>
            </a:pPr>
            <a:endParaRPr lang="tr-TR" sz="1200" dirty="0">
              <a:latin typeface="+mn-lt"/>
            </a:endParaRPr>
          </a:p>
        </p:txBody>
      </p:sp>
      <p:grpSp>
        <p:nvGrpSpPr>
          <p:cNvPr id="9" name="Grup 2"/>
          <p:cNvGrpSpPr>
            <a:grpSpLocks/>
          </p:cNvGrpSpPr>
          <p:nvPr/>
        </p:nvGrpSpPr>
        <p:grpSpPr bwMode="auto">
          <a:xfrm>
            <a:off x="539552" y="1268760"/>
            <a:ext cx="7704856" cy="2427074"/>
            <a:chOff x="321010" y="1527919"/>
            <a:chExt cx="5700278" cy="4663778"/>
          </a:xfrm>
        </p:grpSpPr>
        <p:sp>
          <p:nvSpPr>
            <p:cNvPr id="10" name="Dikdörtgen 8"/>
            <p:cNvSpPr/>
            <p:nvPr/>
          </p:nvSpPr>
          <p:spPr>
            <a:xfrm>
              <a:off x="321010" y="1527919"/>
              <a:ext cx="5700278" cy="141939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tr-TR" sz="1400" b="1" dirty="0" smtClean="0">
                  <a:ln w="1905">
                    <a:noFill/>
                  </a:ln>
                  <a:solidFill>
                    <a:schemeClr val="tx1"/>
                  </a:solidFill>
                  <a:latin typeface="+mj-lt"/>
                </a:rPr>
                <a:t>VEDAT ÇELİKER ANAOKULU OLARAK AMACIMIZ;</a:t>
              </a:r>
            </a:p>
            <a:p>
              <a:pPr algn="ctr" fontAlgn="auto">
                <a:spcBef>
                  <a:spcPts val="0"/>
                </a:spcBef>
                <a:spcAft>
                  <a:spcPts val="0"/>
                </a:spcAft>
                <a:defRPr/>
              </a:pPr>
              <a:endParaRPr lang="tr-TR" sz="1400" b="1" dirty="0" smtClean="0">
                <a:ln w="1905">
                  <a:noFill/>
                </a:ln>
                <a:solidFill>
                  <a:schemeClr val="tx1"/>
                </a:solidFill>
                <a:latin typeface="+mj-lt"/>
              </a:endParaRPr>
            </a:p>
            <a:p>
              <a:pPr algn="ctr" fontAlgn="auto">
                <a:spcBef>
                  <a:spcPts val="0"/>
                </a:spcBef>
                <a:spcAft>
                  <a:spcPts val="0"/>
                </a:spcAft>
                <a:defRPr/>
              </a:pPr>
              <a:endParaRPr lang="tr-TR" sz="1400" b="1" dirty="0">
                <a:ln w="1905">
                  <a:noFill/>
                </a:ln>
                <a:solidFill>
                  <a:schemeClr val="tx1"/>
                </a:solidFill>
                <a:latin typeface="+mj-lt"/>
              </a:endParaRPr>
            </a:p>
          </p:txBody>
        </p:sp>
        <p:sp>
          <p:nvSpPr>
            <p:cNvPr id="11" name="Dikdörtgen 1"/>
            <p:cNvSpPr/>
            <p:nvPr/>
          </p:nvSpPr>
          <p:spPr>
            <a:xfrm>
              <a:off x="321010" y="2219759"/>
              <a:ext cx="5700278" cy="397193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fontAlgn="auto">
                <a:spcBef>
                  <a:spcPts val="0"/>
                </a:spcBef>
                <a:spcAft>
                  <a:spcPts val="0"/>
                </a:spcAft>
                <a:tabLst>
                  <a:tab pos="444500" algn="l"/>
                </a:tabLst>
                <a:defRPr/>
              </a:pPr>
              <a:r>
                <a:rPr lang="tr-TR" sz="1400" dirty="0"/>
                <a:t>	</a:t>
              </a:r>
              <a:r>
                <a:rPr lang="tr-TR" sz="1400" dirty="0" smtClean="0"/>
                <a:t>Bizce yaşamın amacı mutluluğu bulmaktır. Bu da insanın kendisiyle ilgili  şeyleri bulması anlamına gelir. Okul öncesi eğitim bir yaşam hazırlığı olmalı ve gelecekteki hayata ışık tutmalıdır. Çocuklar, büyükler gibi öğrenmek istediklerini öğrenirler. Öğrenme hoş hale getirilmek için, oyunla karıştırılmalıdır. Yapay değil yaratıcı bir eğitimin sunulduğu, çocukları zihinsel kapasitelerini en üst düzeyde kullanmalarına fırsat verilen, onların taze omuzlarına yaşlı kafalar kondurmayan,  yardıma bağlı olmaları gerektiğine inandırılmayan, sadece bilmenin değil düşünmenin, hissetmenin, duygusal öğelerin de önemsendiği, gerçek yaşamla bağlantılar içeren, bir okul öncesi eğitim sunmayı hedefliyoruz.</a:t>
              </a:r>
            </a:p>
            <a:p>
              <a:pPr algn="just" fontAlgn="auto">
                <a:spcBef>
                  <a:spcPts val="0"/>
                </a:spcBef>
                <a:spcAft>
                  <a:spcPts val="0"/>
                </a:spcAft>
                <a:tabLst>
                  <a:tab pos="444500" algn="l"/>
                </a:tabLst>
                <a:defRPr/>
              </a:pPr>
              <a:endParaRPr lang="tr-TR" sz="1400" dirty="0" smtClean="0"/>
            </a:p>
            <a:p>
              <a:pPr algn="just" fontAlgn="auto">
                <a:spcBef>
                  <a:spcPts val="0"/>
                </a:spcBef>
                <a:spcAft>
                  <a:spcPts val="0"/>
                </a:spcAft>
                <a:tabLst>
                  <a:tab pos="444500" algn="l"/>
                </a:tabLst>
                <a:defRPr/>
              </a:pPr>
              <a:endParaRPr lang="tr-TR" sz="1400" dirty="0" smtClean="0"/>
            </a:p>
            <a:p>
              <a:pPr algn="just" fontAlgn="auto">
                <a:spcBef>
                  <a:spcPts val="0"/>
                </a:spcBef>
                <a:spcAft>
                  <a:spcPts val="0"/>
                </a:spcAft>
                <a:tabLst>
                  <a:tab pos="444500" algn="l"/>
                </a:tabLst>
                <a:defRPr/>
              </a:pPr>
              <a:endParaRPr lang="tr-TR" sz="1400" dirty="0" smtClean="0"/>
            </a:p>
          </p:txBody>
        </p:sp>
      </p:grpSp>
      <p:grpSp>
        <p:nvGrpSpPr>
          <p:cNvPr id="15" name="Grup 10"/>
          <p:cNvGrpSpPr>
            <a:grpSpLocks/>
          </p:cNvGrpSpPr>
          <p:nvPr/>
        </p:nvGrpSpPr>
        <p:grpSpPr bwMode="auto">
          <a:xfrm>
            <a:off x="539552" y="3645024"/>
            <a:ext cx="7704856" cy="2592289"/>
            <a:chOff x="756051" y="5148763"/>
            <a:chExt cx="5832275" cy="2230426"/>
          </a:xfrm>
        </p:grpSpPr>
        <p:sp>
          <p:nvSpPr>
            <p:cNvPr id="16" name="Dikdörtgen 9"/>
            <p:cNvSpPr/>
            <p:nvPr/>
          </p:nvSpPr>
          <p:spPr>
            <a:xfrm>
              <a:off x="756051" y="5532759"/>
              <a:ext cx="5832274" cy="184643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defTabSz="266700" fontAlgn="auto">
                <a:spcBef>
                  <a:spcPts val="0"/>
                </a:spcBef>
                <a:spcAft>
                  <a:spcPts val="0"/>
                </a:spcAft>
                <a:defRPr/>
              </a:pPr>
              <a:r>
                <a:rPr lang="tr-TR" sz="1400" dirty="0"/>
                <a:t>	</a:t>
              </a:r>
            </a:p>
            <a:p>
              <a:pPr algn="just" defTabSz="266700" fontAlgn="auto">
                <a:spcBef>
                  <a:spcPts val="0"/>
                </a:spcBef>
                <a:spcAft>
                  <a:spcPts val="0"/>
                </a:spcAft>
                <a:defRPr/>
              </a:pPr>
              <a:r>
                <a:rPr lang="tr-TR" sz="1400" dirty="0" smtClean="0"/>
                <a:t>Eğitimin ilk basamağını oluşturan okul öncesi eğitim gömleğin  ilk düğmesidir ve bunun doğru iliklenmesi gerekir. Eğitimin sağlam temeller üzerine kurulmasında ve insanların ileri yaşlardaki başarılarında okul öncesi eğitimin rolü bilimsel olarak kanıtlanmıştır. Ana kucağındaki yoğun ilgiden sonra, anaokulu ortamı çocuk için dünyaya açılan yepyeni bir penceredir.</a:t>
              </a:r>
            </a:p>
            <a:p>
              <a:pPr algn="just" defTabSz="266700" fontAlgn="auto">
                <a:spcBef>
                  <a:spcPts val="0"/>
                </a:spcBef>
                <a:spcAft>
                  <a:spcPts val="0"/>
                </a:spcAft>
                <a:defRPr/>
              </a:pPr>
              <a:endParaRPr lang="tr-TR" sz="1400" dirty="0"/>
            </a:p>
          </p:txBody>
        </p:sp>
        <p:sp>
          <p:nvSpPr>
            <p:cNvPr id="17" name="Dikdörtgen 3"/>
            <p:cNvSpPr/>
            <p:nvPr/>
          </p:nvSpPr>
          <p:spPr>
            <a:xfrm>
              <a:off x="756051" y="5148763"/>
              <a:ext cx="5832275" cy="41058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tr-TR" sz="1400" b="1" dirty="0" smtClean="0">
                  <a:latin typeface="+mj-lt"/>
                </a:rPr>
                <a:t>OKUL ÖNCESİ EĞİTİM NEDEN GEREKLİDİR?</a:t>
              </a:r>
              <a:endParaRPr lang="tr-TR" sz="1400" dirty="0">
                <a:latin typeface="+mj-lt"/>
              </a:endParaRPr>
            </a:p>
          </p:txBody>
        </p:sp>
      </p:grpSp>
      <p:grpSp>
        <p:nvGrpSpPr>
          <p:cNvPr id="20" name="Grup 11"/>
          <p:cNvGrpSpPr>
            <a:grpSpLocks/>
          </p:cNvGrpSpPr>
          <p:nvPr/>
        </p:nvGrpSpPr>
        <p:grpSpPr bwMode="auto">
          <a:xfrm>
            <a:off x="-41275" y="0"/>
            <a:ext cx="9185275" cy="866775"/>
            <a:chOff x="0" y="3994375"/>
            <a:chExt cx="6858000" cy="1155249"/>
          </a:xfrm>
        </p:grpSpPr>
        <p:pic>
          <p:nvPicPr>
            <p:cNvPr id="21" name="Resim 13"/>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22" name="Metin kutusu 14"/>
            <p:cNvSpPr txBox="1"/>
            <p:nvPr/>
          </p:nvSpPr>
          <p:spPr>
            <a:xfrm>
              <a:off x="188459" y="4104399"/>
              <a:ext cx="1943851" cy="330071"/>
            </a:xfrm>
            <a:prstGeom prst="rect">
              <a:avLst/>
            </a:prstGeom>
            <a:noFill/>
          </p:spPr>
          <p:txBody>
            <a:bodyPr>
              <a:spAutoFit/>
            </a:bodyPr>
            <a:lstStyle/>
            <a:p>
              <a:pPr>
                <a:defRPr/>
              </a:pPr>
              <a:r>
                <a:rPr lang="tr-TR" sz="1000" b="1" dirty="0">
                  <a:solidFill>
                    <a:schemeClr val="bg1"/>
                  </a:solidFill>
                  <a:effectLst>
                    <a:outerShdw blurRad="38100" dist="38100" dir="2700000" algn="tl">
                      <a:srgbClr val="C0C0C0"/>
                    </a:outerShdw>
                  </a:effectLst>
                  <a:latin typeface="Sakkal Majalla" pitchFamily="2" charset="-78"/>
                  <a:cs typeface="Sakkal Majalla" pitchFamily="2" charset="-78"/>
                </a:rPr>
                <a:t>Vedat Çeliker Anaokulu Müdürlüğü</a:t>
              </a:r>
            </a:p>
          </p:txBody>
        </p:sp>
      </p:grpSp>
      <p:sp>
        <p:nvSpPr>
          <p:cNvPr id="12" name="11 Altbilgi Yer Tutucusu"/>
          <p:cNvSpPr>
            <a:spLocks noGrp="1"/>
          </p:cNvSpPr>
          <p:nvPr>
            <p:ph type="ftr" sz="quarter" idx="11"/>
          </p:nvPr>
        </p:nvSpPr>
        <p:spPr/>
        <p:txBody>
          <a:bodyPr/>
          <a:lstStyle/>
          <a:p>
            <a:pPr>
              <a:defRPr/>
            </a:pPr>
            <a:r>
              <a:rPr lang="tr-TR" smtClean="0"/>
              <a:t>3</a:t>
            </a: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0"/>
          <p:cNvGrpSpPr>
            <a:grpSpLocks/>
          </p:cNvGrpSpPr>
          <p:nvPr/>
        </p:nvGrpSpPr>
        <p:grpSpPr bwMode="auto">
          <a:xfrm>
            <a:off x="-4763" y="-357188"/>
            <a:ext cx="9185276" cy="1211263"/>
            <a:chOff x="0" y="3994375"/>
            <a:chExt cx="6858000" cy="1155249"/>
          </a:xfrm>
        </p:grpSpPr>
        <p:pic>
          <p:nvPicPr>
            <p:cNvPr id="8236" name="Resim 11"/>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13" name="Metin kutusu 12"/>
            <p:cNvSpPr txBox="1"/>
            <p:nvPr/>
          </p:nvSpPr>
          <p:spPr>
            <a:xfrm>
              <a:off x="188459" y="4104904"/>
              <a:ext cx="1943850" cy="330071"/>
            </a:xfrm>
            <a:prstGeom prst="rect">
              <a:avLst/>
            </a:prstGeom>
            <a:noFill/>
          </p:spPr>
          <p:txBody>
            <a:bodyPr>
              <a:spAutoFit/>
            </a:bodyPr>
            <a:lstStyle/>
            <a:p>
              <a:pPr>
                <a:defRPr/>
              </a:pPr>
              <a:r>
                <a:rPr lang="tr-TR" sz="1000" b="1" dirty="0">
                  <a:solidFill>
                    <a:schemeClr val="bg1"/>
                  </a:solidFill>
                  <a:effectLst>
                    <a:outerShdw blurRad="38100" dist="38100" dir="2700000" algn="tl">
                      <a:srgbClr val="C0C0C0"/>
                    </a:outerShdw>
                  </a:effectLst>
                  <a:latin typeface="Sakkal Majalla" pitchFamily="2" charset="-78"/>
                  <a:cs typeface="Sakkal Majalla" pitchFamily="2" charset="-78"/>
                </a:rPr>
                <a:t>Vedat Çeliker Anaokulu Müdürlüğü</a:t>
              </a:r>
            </a:p>
          </p:txBody>
        </p:sp>
      </p:grpSp>
      <p:sp>
        <p:nvSpPr>
          <p:cNvPr id="8195" name="Dikdörtgen 2"/>
          <p:cNvSpPr>
            <a:spLocks noChangeArrowheads="1"/>
          </p:cNvSpPr>
          <p:nvPr/>
        </p:nvSpPr>
        <p:spPr bwMode="auto">
          <a:xfrm>
            <a:off x="1211263" y="4292600"/>
            <a:ext cx="223837" cy="292100"/>
          </a:xfrm>
          <a:prstGeom prst="rect">
            <a:avLst/>
          </a:prstGeom>
          <a:noFill/>
          <a:ln w="9525">
            <a:noFill/>
            <a:miter lim="800000"/>
            <a:headEnd/>
            <a:tailEnd/>
          </a:ln>
        </p:spPr>
        <p:txBody>
          <a:bodyPr wrap="none">
            <a:spAutoFit/>
          </a:bodyPr>
          <a:lstStyle/>
          <a:p>
            <a:r>
              <a:rPr lang="tr-TR" sz="1300">
                <a:latin typeface="Calibri" pitchFamily="34" charset="0"/>
              </a:rPr>
              <a:t> </a:t>
            </a:r>
          </a:p>
        </p:txBody>
      </p:sp>
      <p:graphicFrame>
        <p:nvGraphicFramePr>
          <p:cNvPr id="4" name="Tablo 3"/>
          <p:cNvGraphicFramePr>
            <a:graphicFrameLocks noGrp="1"/>
          </p:cNvGraphicFramePr>
          <p:nvPr/>
        </p:nvGraphicFramePr>
        <p:xfrm>
          <a:off x="1214414" y="4500563"/>
          <a:ext cx="6500881" cy="2279957"/>
        </p:xfrm>
        <a:graphic>
          <a:graphicData uri="http://schemas.openxmlformats.org/drawingml/2006/table">
            <a:tbl>
              <a:tblPr/>
              <a:tblGrid>
                <a:gridCol w="4636415"/>
                <a:gridCol w="963582"/>
                <a:gridCol w="900884"/>
              </a:tblGrid>
              <a:tr h="333097">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smtClean="0">
                          <a:ln>
                            <a:noFill/>
                          </a:ln>
                          <a:solidFill>
                            <a:srgbClr val="FFFFFF"/>
                          </a:solidFill>
                          <a:effectLst/>
                          <a:latin typeface="Calibri" pitchFamily="34" charset="0"/>
                          <a:cs typeface="Times New Roman" pitchFamily="18" charset="0"/>
                        </a:rPr>
                        <a:t>Vedat Çeliker  Anaokulu Müdürlüğü  Personel Sayısı</a:t>
                      </a: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4F81BD"/>
                    </a:solidFill>
                  </a:tcPr>
                </a:tc>
                <a:tc hMerge="1">
                  <a:txBody>
                    <a:bodyPr/>
                    <a:lstStyle/>
                    <a:p>
                      <a:endParaRPr lang="tr-TR"/>
                    </a:p>
                  </a:txBody>
                  <a:tcPr/>
                </a:tc>
                <a:tc hMerge="1">
                  <a:txBody>
                    <a:bodyPr/>
                    <a:lstStyle/>
                    <a:p>
                      <a:endParaRPr lang="tr-TR"/>
                    </a:p>
                  </a:txBody>
                  <a:tcPr/>
                </a:tc>
              </a:tr>
              <a:tr h="235361">
                <a:tc>
                  <a:txBody>
                    <a:bodyPr/>
                    <a:lstStyle/>
                    <a:p>
                      <a:pPr>
                        <a:spcAft>
                          <a:spcPts val="0"/>
                        </a:spcAft>
                      </a:pPr>
                      <a:endParaRPr lang="tr-TR" sz="1200">
                        <a:latin typeface="Times New Roman"/>
                        <a:ea typeface="Times New Roman"/>
                        <a:cs typeface="Arial"/>
                      </a:endParaRPr>
                    </a:p>
                  </a:txBody>
                  <a:tcPr marL="0" marR="0" marT="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ase">
                        <a:spcAft>
                          <a:spcPts val="0"/>
                        </a:spcAft>
                      </a:pPr>
                      <a:r>
                        <a:rPr lang="tr-TR" sz="1000" kern="1200" dirty="0" smtClean="0">
                          <a:solidFill>
                            <a:srgbClr val="000000"/>
                          </a:solidFill>
                          <a:latin typeface="Calibri"/>
                          <a:ea typeface="Times New Roman"/>
                          <a:cs typeface="Times New Roman"/>
                        </a:rPr>
                        <a:t>2019-2020</a:t>
                      </a:r>
                      <a:endParaRPr lang="tr-TR" sz="1100" dirty="0">
                        <a:latin typeface="Calibri"/>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ase">
                        <a:spcAft>
                          <a:spcPts val="0"/>
                        </a:spcAft>
                      </a:pPr>
                      <a:r>
                        <a:rPr lang="tr-TR" sz="1000" kern="1200" dirty="0" smtClean="0">
                          <a:solidFill>
                            <a:srgbClr val="000000"/>
                          </a:solidFill>
                          <a:latin typeface="Calibri"/>
                          <a:ea typeface="Times New Roman"/>
                          <a:cs typeface="Times New Roman"/>
                        </a:rPr>
                        <a:t>2020-2021</a:t>
                      </a:r>
                      <a:endParaRPr lang="tr-TR" sz="1100" dirty="0">
                        <a:latin typeface="Calibri"/>
                        <a:ea typeface="Times New Roman"/>
                        <a:cs typeface="Times New Roman"/>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35361">
                <a:tc>
                  <a:txBody>
                    <a:bodyPr/>
                    <a:lstStyle/>
                    <a:p>
                      <a:pPr marL="215900">
                        <a:spcAft>
                          <a:spcPts val="0"/>
                        </a:spcAft>
                      </a:pPr>
                      <a:r>
                        <a:rPr lang="tr-TR" sz="1000">
                          <a:latin typeface="Calibri"/>
                          <a:ea typeface="Calibri"/>
                          <a:cs typeface="Arial"/>
                        </a:rPr>
                        <a:t>Müdür</a:t>
                      </a:r>
                    </a:p>
                  </a:txBody>
                  <a:tcPr marL="0" marR="0" marT="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ase">
                        <a:spcAft>
                          <a:spcPts val="0"/>
                        </a:spcAft>
                      </a:pPr>
                      <a:r>
                        <a:rPr lang="tr-TR" sz="1000" kern="1200" dirty="0">
                          <a:solidFill>
                            <a:srgbClr val="000000"/>
                          </a:solidFill>
                          <a:latin typeface="Calibri"/>
                          <a:ea typeface="Times New Roman"/>
                          <a:cs typeface="Times New Roman"/>
                        </a:rPr>
                        <a:t>1</a:t>
                      </a:r>
                      <a:endParaRPr lang="tr-TR" sz="1100" dirty="0">
                        <a:latin typeface="Calibri"/>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ase">
                        <a:spcAft>
                          <a:spcPts val="0"/>
                        </a:spcAft>
                      </a:pPr>
                      <a:r>
                        <a:rPr lang="tr-TR" sz="1000" kern="1200" dirty="0">
                          <a:solidFill>
                            <a:srgbClr val="000000"/>
                          </a:solidFill>
                          <a:latin typeface="Calibri"/>
                          <a:ea typeface="Times New Roman"/>
                          <a:cs typeface="Times New Roman"/>
                        </a:rPr>
                        <a:t>1</a:t>
                      </a:r>
                      <a:endParaRPr lang="tr-TR" sz="1100" dirty="0">
                        <a:latin typeface="Calibri"/>
                        <a:ea typeface="Times New Roman"/>
                        <a:cs typeface="Times New Roman"/>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23975">
                <a:tc>
                  <a:txBody>
                    <a:bodyPr/>
                    <a:lstStyle/>
                    <a:p>
                      <a:pPr marL="215900">
                        <a:lnSpc>
                          <a:spcPts val="1145"/>
                        </a:lnSpc>
                        <a:spcAft>
                          <a:spcPts val="0"/>
                        </a:spcAft>
                      </a:pPr>
                      <a:r>
                        <a:rPr lang="tr-TR" sz="1000">
                          <a:latin typeface="Times New Roman"/>
                          <a:ea typeface="Times New Roman"/>
                          <a:cs typeface="Arial"/>
                        </a:rPr>
                        <a:t>Müdür Baş yardımcısı</a:t>
                      </a:r>
                      <a:endParaRPr lang="tr-TR" sz="1000">
                        <a:latin typeface="Calibri"/>
                        <a:ea typeface="Calibri"/>
                        <a:cs typeface="Arial"/>
                      </a:endParaRPr>
                    </a:p>
                  </a:txBody>
                  <a:tcPr marL="0" marR="0" marT="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algn="ctr" fontAlgn="base">
                        <a:spcAft>
                          <a:spcPts val="0"/>
                        </a:spcAft>
                      </a:pPr>
                      <a:r>
                        <a:rPr lang="tr-TR" sz="1000" kern="1200" dirty="0">
                          <a:solidFill>
                            <a:srgbClr val="000000"/>
                          </a:solidFill>
                          <a:latin typeface="Calibri"/>
                          <a:ea typeface="Times New Roman"/>
                          <a:cs typeface="Times New Roman"/>
                        </a:rPr>
                        <a:t>-</a:t>
                      </a:r>
                      <a:endParaRPr lang="tr-TR" sz="1100" dirty="0">
                        <a:latin typeface="Calibri"/>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algn="ctr" fontAlgn="base">
                        <a:spcAft>
                          <a:spcPts val="0"/>
                        </a:spcAft>
                      </a:pPr>
                      <a:r>
                        <a:rPr lang="tr-TR" sz="1000" kern="1200" dirty="0">
                          <a:solidFill>
                            <a:srgbClr val="000000"/>
                          </a:solidFill>
                          <a:latin typeface="Calibri"/>
                          <a:ea typeface="Times New Roman"/>
                          <a:cs typeface="Times New Roman"/>
                        </a:rPr>
                        <a:t>-</a:t>
                      </a:r>
                      <a:endParaRPr lang="tr-TR" sz="1100" dirty="0">
                        <a:latin typeface="Calibri"/>
                        <a:ea typeface="Times New Roman"/>
                        <a:cs typeface="Times New Roman"/>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r>
              <a:tr h="223975">
                <a:tc>
                  <a:txBody>
                    <a:bodyPr/>
                    <a:lstStyle/>
                    <a:p>
                      <a:pPr marL="215900">
                        <a:spcAft>
                          <a:spcPts val="0"/>
                        </a:spcAft>
                      </a:pPr>
                      <a:r>
                        <a:rPr lang="tr-TR" sz="1000">
                          <a:latin typeface="Calibri"/>
                          <a:ea typeface="Calibri"/>
                          <a:cs typeface="Arial"/>
                        </a:rPr>
                        <a:t>Müdür Yardımcısı</a:t>
                      </a:r>
                    </a:p>
                  </a:txBody>
                  <a:tcPr marL="0" marR="0" marT="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ase">
                        <a:spcAft>
                          <a:spcPts val="0"/>
                        </a:spcAft>
                      </a:pPr>
                      <a:r>
                        <a:rPr lang="tr-TR" sz="1000" kern="1200" dirty="0">
                          <a:solidFill>
                            <a:srgbClr val="000000"/>
                          </a:solidFill>
                          <a:latin typeface="Calibri"/>
                          <a:ea typeface="Times New Roman"/>
                          <a:cs typeface="Times New Roman"/>
                        </a:rPr>
                        <a:t>1</a:t>
                      </a:r>
                      <a:endParaRPr lang="tr-TR" sz="1100" dirty="0">
                        <a:latin typeface="Calibri"/>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ase">
                        <a:spcAft>
                          <a:spcPts val="0"/>
                        </a:spcAft>
                      </a:pPr>
                      <a:r>
                        <a:rPr lang="tr-TR" sz="1000" kern="1200" dirty="0">
                          <a:solidFill>
                            <a:srgbClr val="000000"/>
                          </a:solidFill>
                          <a:latin typeface="Calibri"/>
                          <a:ea typeface="Times New Roman"/>
                          <a:cs typeface="Times New Roman"/>
                        </a:rPr>
                        <a:t>1</a:t>
                      </a:r>
                      <a:endParaRPr lang="tr-TR" sz="1100" dirty="0">
                        <a:latin typeface="Calibri"/>
                        <a:ea typeface="Times New Roman"/>
                        <a:cs typeface="Times New Roman"/>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23975">
                <a:tc>
                  <a:txBody>
                    <a:bodyPr/>
                    <a:lstStyle/>
                    <a:p>
                      <a:pPr marL="215900">
                        <a:lnSpc>
                          <a:spcPts val="1145"/>
                        </a:lnSpc>
                        <a:spcAft>
                          <a:spcPts val="0"/>
                        </a:spcAft>
                      </a:pPr>
                      <a:r>
                        <a:rPr lang="tr-TR" sz="1000">
                          <a:latin typeface="Times New Roman"/>
                          <a:ea typeface="Times New Roman"/>
                          <a:cs typeface="Arial"/>
                        </a:rPr>
                        <a:t>Öğretmen</a:t>
                      </a:r>
                      <a:endParaRPr lang="tr-TR" sz="1000">
                        <a:latin typeface="Calibri"/>
                        <a:ea typeface="Calibri"/>
                        <a:cs typeface="Arial"/>
                      </a:endParaRPr>
                    </a:p>
                  </a:txBody>
                  <a:tcPr marL="0" marR="0" marT="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algn="ctr" fontAlgn="base">
                        <a:spcAft>
                          <a:spcPts val="0"/>
                        </a:spcAft>
                      </a:pPr>
                      <a:r>
                        <a:rPr lang="tr-TR" sz="1000" kern="1200" dirty="0" smtClean="0">
                          <a:solidFill>
                            <a:srgbClr val="000000"/>
                          </a:solidFill>
                          <a:latin typeface="Calibri"/>
                          <a:ea typeface="Times New Roman"/>
                          <a:cs typeface="Times New Roman"/>
                        </a:rPr>
                        <a:t>15</a:t>
                      </a:r>
                      <a:endParaRPr lang="tr-TR" sz="1100" dirty="0">
                        <a:latin typeface="Calibri"/>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algn="ctr" fontAlgn="base">
                        <a:spcAft>
                          <a:spcPts val="0"/>
                        </a:spcAft>
                      </a:pPr>
                      <a:r>
                        <a:rPr lang="tr-TR" sz="1000" kern="1200" dirty="0" smtClean="0">
                          <a:solidFill>
                            <a:srgbClr val="000000"/>
                          </a:solidFill>
                          <a:latin typeface="Calibri"/>
                          <a:ea typeface="Times New Roman"/>
                          <a:cs typeface="Times New Roman"/>
                        </a:rPr>
                        <a:t>15</a:t>
                      </a:r>
                      <a:endParaRPr lang="tr-TR" sz="1100" dirty="0">
                        <a:latin typeface="Calibri"/>
                        <a:ea typeface="Times New Roman"/>
                        <a:cs typeface="Times New Roman"/>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r>
              <a:tr h="268071">
                <a:tc>
                  <a:txBody>
                    <a:bodyPr/>
                    <a:lstStyle/>
                    <a:p>
                      <a:pPr marL="215900">
                        <a:spcAft>
                          <a:spcPts val="0"/>
                        </a:spcAft>
                      </a:pPr>
                      <a:r>
                        <a:rPr lang="tr-TR" sz="1000">
                          <a:latin typeface="Calibri"/>
                          <a:ea typeface="Calibri"/>
                          <a:cs typeface="Arial"/>
                        </a:rPr>
                        <a:t>Memur</a:t>
                      </a:r>
                    </a:p>
                  </a:txBody>
                  <a:tcPr marL="0" marR="0" marT="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ase">
                        <a:lnSpc>
                          <a:spcPct val="115000"/>
                        </a:lnSpc>
                        <a:spcAft>
                          <a:spcPts val="0"/>
                        </a:spcAft>
                      </a:pPr>
                      <a:r>
                        <a:rPr lang="tr-TR" sz="1000" kern="1200" dirty="0">
                          <a:solidFill>
                            <a:srgbClr val="000000"/>
                          </a:solidFill>
                          <a:latin typeface="Calibri"/>
                          <a:ea typeface="Times New Roman"/>
                          <a:cs typeface="Times New Roman"/>
                        </a:rPr>
                        <a:t>1</a:t>
                      </a:r>
                      <a:endParaRPr lang="tr-TR" sz="1100" dirty="0">
                        <a:latin typeface="Calibri"/>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algn="ctr" fontAlgn="base">
                        <a:lnSpc>
                          <a:spcPct val="115000"/>
                        </a:lnSpc>
                        <a:spcAft>
                          <a:spcPts val="0"/>
                        </a:spcAft>
                      </a:pPr>
                      <a:r>
                        <a:rPr lang="tr-TR" sz="1000" kern="1200" dirty="0">
                          <a:solidFill>
                            <a:srgbClr val="000000"/>
                          </a:solidFill>
                          <a:latin typeface="Calibri"/>
                          <a:ea typeface="Times New Roman"/>
                          <a:cs typeface="Times New Roman"/>
                        </a:rPr>
                        <a:t>1</a:t>
                      </a:r>
                      <a:endParaRPr lang="tr-TR" sz="1100" dirty="0">
                        <a:latin typeface="Calibri"/>
                        <a:ea typeface="Times New Roman"/>
                        <a:cs typeface="Times New Roman"/>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268071">
                <a:tc>
                  <a:txBody>
                    <a:bodyPr/>
                    <a:lstStyle/>
                    <a:p>
                      <a:pPr marL="215900">
                        <a:lnSpc>
                          <a:spcPts val="1215"/>
                        </a:lnSpc>
                        <a:spcAft>
                          <a:spcPts val="0"/>
                        </a:spcAft>
                      </a:pPr>
                      <a:r>
                        <a:rPr lang="tr-TR" sz="1000">
                          <a:latin typeface="Calibri"/>
                          <a:ea typeface="Calibri"/>
                          <a:cs typeface="Arial"/>
                        </a:rPr>
                        <a:t>Hizmetli</a:t>
                      </a:r>
                    </a:p>
                  </a:txBody>
                  <a:tcPr marL="0" marR="0" marT="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algn="ctr" fontAlgn="base">
                        <a:spcAft>
                          <a:spcPts val="0"/>
                        </a:spcAft>
                      </a:pPr>
                      <a:r>
                        <a:rPr lang="tr-TR" sz="800" dirty="0" smtClean="0">
                          <a:latin typeface="Arial"/>
                          <a:ea typeface="Times New Roman"/>
                          <a:cs typeface="Times New Roman"/>
                        </a:rPr>
                        <a:t>7</a:t>
                      </a:r>
                      <a:endParaRPr lang="tr-TR" sz="1100" dirty="0">
                        <a:latin typeface="Calibri"/>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algn="ctr" fontAlgn="base">
                        <a:spcAft>
                          <a:spcPts val="0"/>
                        </a:spcAft>
                      </a:pPr>
                      <a:r>
                        <a:rPr lang="tr-TR" sz="800" dirty="0" smtClean="0">
                          <a:latin typeface="Arial"/>
                          <a:ea typeface="Times New Roman"/>
                          <a:cs typeface="Times New Roman"/>
                        </a:rPr>
                        <a:t>6</a:t>
                      </a:r>
                      <a:endParaRPr lang="tr-TR" sz="1100" dirty="0">
                        <a:latin typeface="Calibri"/>
                        <a:ea typeface="Times New Roman"/>
                        <a:cs typeface="Times New Roman"/>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r>
              <a:tr h="268071">
                <a:tc>
                  <a:txBody>
                    <a:bodyPr/>
                    <a:lstStyle/>
                    <a:p>
                      <a:pPr marL="215900">
                        <a:lnSpc>
                          <a:spcPts val="1215"/>
                        </a:lnSpc>
                        <a:spcAft>
                          <a:spcPts val="0"/>
                        </a:spcAft>
                      </a:pPr>
                      <a:r>
                        <a:rPr lang="tr-TR" sz="1000" dirty="0" smtClean="0">
                          <a:latin typeface="Calibri"/>
                          <a:ea typeface="Calibri"/>
                          <a:cs typeface="Arial"/>
                        </a:rPr>
                        <a:t>Güvenlik</a:t>
                      </a:r>
                      <a:endParaRPr lang="tr-TR" sz="1000" dirty="0">
                        <a:latin typeface="Calibri"/>
                        <a:ea typeface="Calibri"/>
                        <a:cs typeface="Arial"/>
                      </a:endParaRPr>
                    </a:p>
                  </a:txBody>
                  <a:tcPr marL="0" marR="0" marT="0" marB="0" anchor="b">
                    <a:lnL w="12700" cap="flat" cmpd="sng" algn="ctr">
                      <a:solidFill>
                        <a:schemeClr val="accent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algn="ctr" fontAlgn="base">
                        <a:spcAft>
                          <a:spcPts val="0"/>
                        </a:spcAft>
                      </a:pPr>
                      <a:r>
                        <a:rPr lang="tr-TR" sz="1100" dirty="0" smtClean="0">
                          <a:latin typeface="Calibri"/>
                          <a:ea typeface="Times New Roman"/>
                          <a:cs typeface="Times New Roman"/>
                        </a:rPr>
                        <a:t>1</a:t>
                      </a:r>
                      <a:endParaRPr lang="tr-TR" sz="1100" dirty="0">
                        <a:latin typeface="Calibri"/>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c>
                  <a:txBody>
                    <a:bodyPr/>
                    <a:lstStyle/>
                    <a:p>
                      <a:pPr algn="ctr" fontAlgn="base">
                        <a:spcAft>
                          <a:spcPts val="0"/>
                        </a:spcAft>
                      </a:pPr>
                      <a:r>
                        <a:rPr lang="tr-TR" sz="1100" dirty="0" smtClean="0">
                          <a:latin typeface="Calibri"/>
                          <a:ea typeface="Times New Roman"/>
                          <a:cs typeface="Times New Roman"/>
                        </a:rPr>
                        <a:t>1</a:t>
                      </a:r>
                      <a:endParaRPr lang="tr-TR" sz="1100" dirty="0">
                        <a:latin typeface="Calibri"/>
                        <a:ea typeface="Times New Roman"/>
                        <a:cs typeface="Times New Roman"/>
                      </a:endParaRPr>
                    </a:p>
                  </a:txBody>
                  <a:tcPr marL="0" marR="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DBE5F1"/>
                    </a:solidFill>
                  </a:tcPr>
                </a:tc>
              </a:tr>
            </a:tbl>
          </a:graphicData>
        </a:graphic>
      </p:graphicFrame>
      <p:sp>
        <p:nvSpPr>
          <p:cNvPr id="16" name="Slayt Numarası Yer Tutucusu 4"/>
          <p:cNvSpPr txBox="1">
            <a:spLocks/>
          </p:cNvSpPr>
          <p:nvPr/>
        </p:nvSpPr>
        <p:spPr>
          <a:xfrm>
            <a:off x="0" y="6411913"/>
            <a:ext cx="9144000" cy="365125"/>
          </a:xfrm>
          <a:prstGeom prst="rect">
            <a:avLst/>
          </a:prstGeom>
        </p:spPr>
        <p:txBody>
          <a:bodyPr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tr-TR" dirty="0" smtClean="0">
                <a:solidFill>
                  <a:schemeClr val="bg1">
                    <a:lumMod val="75000"/>
                  </a:schemeClr>
                </a:solidFill>
              </a:rPr>
              <a:t>                                                                                </a:t>
            </a:r>
            <a:r>
              <a:rPr lang="tr-TR" sz="1100" dirty="0" smtClean="0">
                <a:solidFill>
                  <a:schemeClr val="bg1">
                    <a:lumMod val="75000"/>
                  </a:schemeClr>
                </a:solidFill>
              </a:rPr>
              <a:t>                                                 </a:t>
            </a:r>
            <a:r>
              <a:rPr lang="tr-TR" sz="1300" dirty="0" smtClean="0">
                <a:solidFill>
                  <a:schemeClr val="tx1"/>
                </a:solidFill>
              </a:rPr>
              <a:t>- </a:t>
            </a:r>
            <a:fld id="{BD6E15F8-D837-45EF-A589-2A2B148B5BF4}" type="slidenum">
              <a:rPr lang="tr-TR" smtClean="0">
                <a:solidFill>
                  <a:schemeClr val="tx1"/>
                </a:solidFill>
              </a:rPr>
              <a:pPr algn="l" fontAlgn="auto">
                <a:spcBef>
                  <a:spcPts val="0"/>
                </a:spcBef>
                <a:spcAft>
                  <a:spcPts val="0"/>
                </a:spcAft>
                <a:defRPr/>
              </a:pPr>
              <a:t>4</a:t>
            </a:fld>
            <a:r>
              <a:rPr lang="tr-TR" sz="1300" dirty="0" smtClean="0">
                <a:solidFill>
                  <a:schemeClr val="tx1"/>
                </a:solidFill>
              </a:rPr>
              <a:t> -</a:t>
            </a:r>
            <a:endParaRPr lang="tr-TR" sz="1300" dirty="0">
              <a:solidFill>
                <a:schemeClr val="tx1"/>
              </a:solidFill>
            </a:endParaRPr>
          </a:p>
        </p:txBody>
      </p:sp>
      <p:sp>
        <p:nvSpPr>
          <p:cNvPr id="14" name="13 Metin kutusu"/>
          <p:cNvSpPr txBox="1"/>
          <p:nvPr/>
        </p:nvSpPr>
        <p:spPr>
          <a:xfrm>
            <a:off x="571500" y="765175"/>
            <a:ext cx="8286750" cy="3808735"/>
          </a:xfrm>
          <a:prstGeom prst="rect">
            <a:avLst/>
          </a:prstGeom>
          <a:noFill/>
        </p:spPr>
        <p:txBody>
          <a:bodyPr>
            <a:spAutoFit/>
          </a:bodyPr>
          <a:lstStyle/>
          <a:p>
            <a:pPr algn="ctr" fontAlgn="auto">
              <a:spcBef>
                <a:spcPts val="0"/>
              </a:spcBef>
              <a:spcAft>
                <a:spcPts val="0"/>
              </a:spcAft>
              <a:defRPr/>
            </a:pPr>
            <a:r>
              <a:rPr lang="tr-TR" sz="1200" b="1" dirty="0">
                <a:solidFill>
                  <a:schemeClr val="tx2">
                    <a:lumMod val="75000"/>
                  </a:schemeClr>
                </a:solidFill>
                <a:latin typeface="+mn-lt"/>
              </a:rPr>
              <a:t>II. BÖLÜM</a:t>
            </a:r>
          </a:p>
          <a:p>
            <a:pPr fontAlgn="auto">
              <a:spcBef>
                <a:spcPts val="0"/>
              </a:spcBef>
              <a:spcAft>
                <a:spcPts val="0"/>
              </a:spcAft>
              <a:defRPr/>
            </a:pPr>
            <a:endParaRPr lang="tr-TR" sz="900" dirty="0">
              <a:solidFill>
                <a:schemeClr val="tx2">
                  <a:lumMod val="75000"/>
                </a:schemeClr>
              </a:solidFill>
              <a:latin typeface="+mn-lt"/>
            </a:endParaRPr>
          </a:p>
          <a:p>
            <a:pPr fontAlgn="auto">
              <a:spcBef>
                <a:spcPts val="0"/>
              </a:spcBef>
              <a:spcAft>
                <a:spcPts val="0"/>
              </a:spcAft>
              <a:defRPr/>
            </a:pPr>
            <a:endParaRPr lang="tr-TR" sz="900" dirty="0">
              <a:latin typeface="+mn-lt"/>
            </a:endParaRPr>
          </a:p>
          <a:p>
            <a:pPr fontAlgn="auto">
              <a:spcBef>
                <a:spcPts val="0"/>
              </a:spcBef>
              <a:spcAft>
                <a:spcPts val="0"/>
              </a:spcAft>
              <a:defRPr/>
            </a:pPr>
            <a:r>
              <a:rPr lang="tr-TR" sz="1200" dirty="0">
                <a:latin typeface="+mn-lt"/>
              </a:rPr>
              <a:t>          </a:t>
            </a:r>
          </a:p>
          <a:p>
            <a:pPr fontAlgn="auto">
              <a:spcBef>
                <a:spcPts val="0"/>
              </a:spcBef>
              <a:spcAft>
                <a:spcPts val="0"/>
              </a:spcAft>
              <a:defRPr/>
            </a:pPr>
            <a:r>
              <a:rPr lang="tr-TR" sz="1050" b="1" dirty="0">
                <a:latin typeface="+mn-lt"/>
              </a:rPr>
              <a:t>TARİHÇE</a:t>
            </a:r>
          </a:p>
          <a:p>
            <a:pPr fontAlgn="auto">
              <a:spcBef>
                <a:spcPts val="0"/>
              </a:spcBef>
              <a:spcAft>
                <a:spcPts val="0"/>
              </a:spcAft>
              <a:defRPr/>
            </a:pPr>
            <a:r>
              <a:rPr lang="tr-TR" sz="1050" dirty="0">
                <a:latin typeface="+mn-lt"/>
              </a:rPr>
              <a:t>Okulumuz hayırsever Vedat ÇELİKER tarafından 1978 yılında ilkokul binası olarak yaptırılıp Milli Eğitim Bakanlığı’na hibe edilmiştir.  Bina 2011 yılında anaokuluna dönüştürülmüştür. 2011-2012 Eğitim-öğretim yılında eğitim öğretim hayatına başlayan okulumuz halen </a:t>
            </a:r>
            <a:r>
              <a:rPr lang="tr-TR" sz="1050" dirty="0" smtClean="0">
                <a:latin typeface="+mn-lt"/>
              </a:rPr>
              <a:t>286 </a:t>
            </a:r>
            <a:r>
              <a:rPr lang="tr-TR" sz="1050" dirty="0">
                <a:latin typeface="+mn-lt"/>
              </a:rPr>
              <a:t>öğrenci ile eğitim-öğretim faaliyetlerini sürdürmektedir.  Okulumuzda sabah ve öğlen gruplarıyla ikili eğitim yapılmakta olup, çalışan velilerimizin ihtiyaçlarını karşılamak üzere sabah grubu öğrencilerimizle </a:t>
            </a:r>
            <a:r>
              <a:rPr lang="tr-TR" sz="1050" dirty="0" smtClean="0">
                <a:latin typeface="+mn-lt"/>
              </a:rPr>
              <a:t>13.30-17.40 </a:t>
            </a:r>
            <a:r>
              <a:rPr lang="tr-TR" sz="1050" dirty="0">
                <a:latin typeface="+mn-lt"/>
              </a:rPr>
              <a:t>saatleri arasında Çocuk Kulübü etkinlikleri yapılmaktadır. Çocuk Kulübümüzde Fen-Doğa ve </a:t>
            </a:r>
            <a:r>
              <a:rPr lang="tr-TR" sz="1050" dirty="0" smtClean="0">
                <a:latin typeface="+mn-lt"/>
              </a:rPr>
              <a:t>Matematik Etkinlikleri, Halk Oyunları, Oyun ve Hareket Etkinlikleri, Türkçe Dil Etkinlikleri, İngilizce </a:t>
            </a:r>
            <a:r>
              <a:rPr lang="tr-TR" sz="1050" dirty="0">
                <a:latin typeface="+mn-lt"/>
              </a:rPr>
              <a:t>Öğreniyorum</a:t>
            </a:r>
            <a:r>
              <a:rPr lang="tr-TR" sz="1050" dirty="0" smtClean="0">
                <a:latin typeface="+mn-lt"/>
              </a:rPr>
              <a:t>, Sanat Etkinlikleri ve Eğitici Drama, Müzik ve </a:t>
            </a:r>
            <a:r>
              <a:rPr lang="tr-TR" sz="1050" dirty="0" err="1" smtClean="0">
                <a:latin typeface="+mn-lt"/>
              </a:rPr>
              <a:t>Ritm</a:t>
            </a:r>
            <a:r>
              <a:rPr lang="tr-TR" sz="1050" dirty="0" smtClean="0">
                <a:latin typeface="+mn-lt"/>
              </a:rPr>
              <a:t> Çalışmaları, </a:t>
            </a:r>
            <a:r>
              <a:rPr lang="tr-TR" sz="1050" dirty="0" err="1" smtClean="0">
                <a:latin typeface="+mn-lt"/>
              </a:rPr>
              <a:t>Stem</a:t>
            </a:r>
            <a:r>
              <a:rPr lang="tr-TR" sz="1050" dirty="0" smtClean="0">
                <a:latin typeface="+mn-lt"/>
              </a:rPr>
              <a:t> ve Robotik Kodlama, Okuma-Yazmaya Hazırlık ve Akıl Oyunları etkinlikleri yer </a:t>
            </a:r>
            <a:r>
              <a:rPr lang="tr-TR" sz="1050" dirty="0">
                <a:latin typeface="+mn-lt"/>
              </a:rPr>
              <a:t>almaktadır. Okulumuzda dersliklerin yanı sıra oyun odası, yemekhane, mutfak ve çok amaçlı salon bulunmaktadır.  Trakya Kalkınma Ajansının hibe desteği projesi ile okulumuz tüm sınıflarının tamamında lap top, projeksiyon, now board (akıllı tahta) donanımları mevcuttur, Bilimle Büyüyorum Fen ve Matematik </a:t>
            </a:r>
            <a:r>
              <a:rPr lang="tr-TR" sz="1050" dirty="0" err="1" smtClean="0">
                <a:latin typeface="+mn-lt"/>
              </a:rPr>
              <a:t>Laboratuvarı</a:t>
            </a:r>
            <a:r>
              <a:rPr lang="tr-TR" sz="1050" dirty="0" smtClean="0">
                <a:latin typeface="+mn-lt"/>
              </a:rPr>
              <a:t>, </a:t>
            </a:r>
            <a:r>
              <a:rPr lang="tr-TR" sz="1050" dirty="0" err="1" smtClean="0">
                <a:latin typeface="+mn-lt"/>
              </a:rPr>
              <a:t>Stem</a:t>
            </a:r>
            <a:r>
              <a:rPr lang="tr-TR" sz="1050" dirty="0" smtClean="0">
                <a:latin typeface="+mn-lt"/>
              </a:rPr>
              <a:t> ve Robotik Kodlama Atölyesi ve </a:t>
            </a:r>
            <a:r>
              <a:rPr lang="tr-TR" sz="1050" dirty="0">
                <a:latin typeface="+mn-lt"/>
              </a:rPr>
              <a:t>Anfi Sınıf oluşturulmuştur. Okul bahçesi, oyun parkı ve yeşil alan düzenlemeleri yapılarak çocukların rahatça oynayabilecekleri oyun alanı haline getirilmiştir.</a:t>
            </a:r>
          </a:p>
          <a:p>
            <a:pPr>
              <a:defRPr/>
            </a:pPr>
            <a:r>
              <a:rPr lang="tr-TR" sz="1050" dirty="0">
                <a:latin typeface="+mn-lt"/>
              </a:rPr>
              <a:t>Okul öncesi eğitim bir yaşam hazırlığı olmalı ve gelecekteki hayata ışık tutmalıdır. Bu nedenle yıl içerisinde çocuklarımızın sosyal, zihinsel, davranışsal, duygusal ve dil alanında desteklenmesini sağlayan sosyal faaliyetler yapılmaktadır. Okul öncesi eğitimini tanıtmak, teşvik etmek ve veli katılımını sağlamak amacıyla idaremiz ve sınıf öğretmenlerimiz aracılığıyla velilerimize zaman zaman çok yönlü hazırlanmış bilgiler verilmekte, seminerler yapılmaktadır.</a:t>
            </a:r>
          </a:p>
          <a:p>
            <a:pPr>
              <a:defRPr/>
            </a:pPr>
            <a:r>
              <a:rPr lang="tr-TR" sz="1050" dirty="0">
                <a:latin typeface="+mn-lt"/>
              </a:rPr>
              <a:t>Okulumuzda yapay değil yaratıcı bir eğitimin sunulduğu, çocukların zihinsel kapasitelerini en üst seviyede kullanmalarına fırsat verilen, gerçek yaşamla bağlantılar içeren bir okul öncesi eğitim sunulmaktadır. Eğitimin sağlam temeller üzerine kurulmasında okul öncesi eğitimin rolü bilimsel olarak kanıtlanmıştır. Ana kucağındaki yoğun ilgiden sonra anaokulu ortamı çocuk için dünyaya açılan yepyeni bir penceredir. Okulumuzdaki her çocuk büyük bir dikkat, ilgi ve özenle yetiştirilmektedir.</a:t>
            </a:r>
            <a:endParaRPr lang="tr-TR" sz="900" dirty="0">
              <a:latin typeface="+mn-lt"/>
            </a:endParaRPr>
          </a:p>
        </p:txBody>
      </p:sp>
      <p:cxnSp>
        <p:nvCxnSpPr>
          <p:cNvPr id="17" name="16 Düz Bağlayıcı"/>
          <p:cNvCxnSpPr/>
          <p:nvPr/>
        </p:nvCxnSpPr>
        <p:spPr>
          <a:xfrm>
            <a:off x="900113" y="1125538"/>
            <a:ext cx="7488237" cy="0"/>
          </a:xfrm>
          <a:prstGeom prst="line">
            <a:avLst/>
          </a:prstGeom>
        </p:spPr>
        <p:style>
          <a:lnRef idx="1">
            <a:schemeClr val="accent1"/>
          </a:lnRef>
          <a:fillRef idx="0">
            <a:schemeClr val="accent1"/>
          </a:fillRef>
          <a:effectRef idx="0">
            <a:schemeClr val="accent1"/>
          </a:effectRef>
          <a:fontRef idx="minor">
            <a:schemeClr val="tx1"/>
          </a:fontRef>
        </p:style>
      </p:cxnSp>
      <p:pic>
        <p:nvPicPr>
          <p:cNvPr id="8235" name="Picture 2"/>
          <p:cNvPicPr>
            <a:picLocks noChangeAspect="1" noChangeArrowheads="1"/>
          </p:cNvPicPr>
          <p:nvPr/>
        </p:nvPicPr>
        <p:blipFill>
          <a:blip r:embed="rId3" cstate="print"/>
          <a:srcRect/>
          <a:stretch>
            <a:fillRect/>
          </a:stretch>
        </p:blipFill>
        <p:spPr bwMode="auto">
          <a:xfrm>
            <a:off x="554038" y="1016000"/>
            <a:ext cx="7016750" cy="484174"/>
          </a:xfrm>
          <a:prstGeom prst="rect">
            <a:avLst/>
          </a:prstGeom>
          <a:noFill/>
          <a:ln w="9525">
            <a:noFill/>
            <a:miter lim="800000"/>
            <a:headEnd/>
            <a:tailEnd/>
          </a:ln>
        </p:spPr>
      </p:pic>
      <p:sp>
        <p:nvSpPr>
          <p:cNvPr id="11" name="10 Altbilgi Yer Tutucusu"/>
          <p:cNvSpPr>
            <a:spLocks noGrp="1"/>
          </p:cNvSpPr>
          <p:nvPr>
            <p:ph type="ftr" sz="quarter" idx="11"/>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up 2"/>
          <p:cNvGrpSpPr>
            <a:grpSpLocks/>
          </p:cNvGrpSpPr>
          <p:nvPr/>
        </p:nvGrpSpPr>
        <p:grpSpPr bwMode="auto">
          <a:xfrm>
            <a:off x="539552" y="1124744"/>
            <a:ext cx="7632848" cy="1667570"/>
            <a:chOff x="321010" y="1527919"/>
            <a:chExt cx="5700278" cy="2690053"/>
          </a:xfrm>
        </p:grpSpPr>
        <p:sp>
          <p:nvSpPr>
            <p:cNvPr id="9" name="Dikdörtgen 8"/>
            <p:cNvSpPr/>
            <p:nvPr/>
          </p:nvSpPr>
          <p:spPr>
            <a:xfrm>
              <a:off x="321010" y="1527919"/>
              <a:ext cx="5700278" cy="49649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fontAlgn="auto">
                <a:spcBef>
                  <a:spcPts val="0"/>
                </a:spcBef>
                <a:spcAft>
                  <a:spcPts val="0"/>
                </a:spcAft>
                <a:defRPr/>
              </a:pPr>
              <a:r>
                <a:rPr lang="tr-TR" sz="1400" b="1" dirty="0">
                  <a:ln w="1905">
                    <a:noFill/>
                  </a:ln>
                  <a:solidFill>
                    <a:schemeClr val="tx1"/>
                  </a:solidFill>
                  <a:latin typeface="+mj-lt"/>
                </a:rPr>
                <a:t>MİSYONUMUZ</a:t>
              </a:r>
            </a:p>
          </p:txBody>
        </p:sp>
        <p:sp>
          <p:nvSpPr>
            <p:cNvPr id="2" name="Dikdörtgen 1"/>
            <p:cNvSpPr/>
            <p:nvPr/>
          </p:nvSpPr>
          <p:spPr>
            <a:xfrm>
              <a:off x="321010" y="1983757"/>
              <a:ext cx="5700278" cy="22342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fontAlgn="auto">
                <a:spcBef>
                  <a:spcPts val="0"/>
                </a:spcBef>
                <a:spcAft>
                  <a:spcPts val="0"/>
                </a:spcAft>
                <a:tabLst>
                  <a:tab pos="444500" algn="l"/>
                </a:tabLst>
                <a:defRPr/>
              </a:pPr>
              <a:r>
                <a:rPr lang="tr-TR" sz="1400" dirty="0"/>
                <a:t>	Biz  Vedat Çeliker Anaokulu olarak </a:t>
              </a:r>
              <a:r>
                <a:rPr lang="tr-TR" sz="1400" dirty="0" smtClean="0"/>
                <a:t>36-72 </a:t>
              </a:r>
              <a:r>
                <a:rPr lang="tr-TR" sz="1400" dirty="0"/>
                <a:t>aylık çocukları fiziksel, duygusal, zihinsel ve sosyal gelişimlerini sağlamak, yaparak yaşayarak öğrenme ortamları oluşturmak, onlara saygı, sevgi, işbirliği, sorumluluk, hoşgörü, yardımlaşma, paylaşma gibi davranışları kazandırarak Atatürk, vatan, millet, bayrak, aile ve insan sevgisini benimseyen, milli ve manevi değerlere bağlı, kendine güvenen, çevresiyle iyi iletişim kurabilen, dürüst, ilkeli, çağdaş, düşünceli, hak ve sorumluluklarını bilen, saygılı ve kültürel çeşitlilik içinde hoşgörülü bireyler olarak yetiştirmeyi </a:t>
              </a:r>
              <a:r>
                <a:rPr lang="tr-TR" sz="1400" dirty="0" smtClean="0"/>
                <a:t>hedefliyoruz.</a:t>
              </a:r>
            </a:p>
          </p:txBody>
        </p:sp>
      </p:grpSp>
      <p:grpSp>
        <p:nvGrpSpPr>
          <p:cNvPr id="9219" name="Grup 10"/>
          <p:cNvGrpSpPr>
            <a:grpSpLocks/>
          </p:cNvGrpSpPr>
          <p:nvPr/>
        </p:nvGrpSpPr>
        <p:grpSpPr bwMode="auto">
          <a:xfrm>
            <a:off x="539552" y="3356992"/>
            <a:ext cx="7704856" cy="1960479"/>
            <a:chOff x="756051" y="5148763"/>
            <a:chExt cx="5832275" cy="2613648"/>
          </a:xfrm>
        </p:grpSpPr>
        <p:sp>
          <p:nvSpPr>
            <p:cNvPr id="10" name="Dikdörtgen 9"/>
            <p:cNvSpPr/>
            <p:nvPr/>
          </p:nvSpPr>
          <p:spPr>
            <a:xfrm>
              <a:off x="756052" y="5628758"/>
              <a:ext cx="5832274" cy="213365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just" defTabSz="266700" fontAlgn="auto">
                <a:spcBef>
                  <a:spcPts val="0"/>
                </a:spcBef>
                <a:spcAft>
                  <a:spcPts val="0"/>
                </a:spcAft>
                <a:defRPr/>
              </a:pPr>
              <a:r>
                <a:rPr lang="tr-TR" sz="1400" dirty="0"/>
                <a:t>	Dünyada uygulanan,kabul görmüş okul öncesi eğitim programlarını okulumuzda uygulayarak Atatürk İlke ve İnkılapları doğrultusunda yaratıcı, sorgulayan, değerlendiren, araştıran ve paylaşan bireyler yetiştirmek için ekip ruhuyla sevgimizi de katarak okul öncesi eğitimi toplumun tüm kesimlerinde yaygınlaştırmak ve projeler üretmek, çevresi ile barışık, etkili ve öğrenciyi merkez alan bir okul olarak emsallerimiz için örnek olmak…</a:t>
              </a:r>
            </a:p>
            <a:p>
              <a:pPr algn="just" defTabSz="266700" fontAlgn="auto">
                <a:spcBef>
                  <a:spcPts val="0"/>
                </a:spcBef>
                <a:spcAft>
                  <a:spcPts val="0"/>
                </a:spcAft>
                <a:defRPr/>
              </a:pPr>
              <a:endParaRPr lang="tr-TR" sz="1400" dirty="0"/>
            </a:p>
            <a:p>
              <a:pPr algn="just" defTabSz="266700" fontAlgn="auto">
                <a:spcBef>
                  <a:spcPts val="0"/>
                </a:spcBef>
                <a:spcAft>
                  <a:spcPts val="0"/>
                </a:spcAft>
                <a:defRPr/>
              </a:pPr>
              <a:endParaRPr lang="tr-TR" sz="1400" dirty="0"/>
            </a:p>
          </p:txBody>
        </p:sp>
        <p:sp>
          <p:nvSpPr>
            <p:cNvPr id="4" name="Dikdörtgen 3"/>
            <p:cNvSpPr/>
            <p:nvPr/>
          </p:nvSpPr>
          <p:spPr>
            <a:xfrm>
              <a:off x="756051" y="5148763"/>
              <a:ext cx="5832275" cy="410582"/>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lgn="ctr" fontAlgn="auto">
                <a:spcBef>
                  <a:spcPts val="0"/>
                </a:spcBef>
                <a:spcAft>
                  <a:spcPts val="0"/>
                </a:spcAft>
                <a:defRPr/>
              </a:pPr>
              <a:r>
                <a:rPr lang="tr-TR" sz="1400" b="1" dirty="0">
                  <a:latin typeface="+mj-lt"/>
                </a:rPr>
                <a:t>VİZYONUMUZ</a:t>
              </a:r>
              <a:endParaRPr lang="tr-TR" sz="1400" dirty="0">
                <a:latin typeface="+mj-lt"/>
              </a:endParaRPr>
            </a:p>
          </p:txBody>
        </p:sp>
      </p:grpSp>
      <p:grpSp>
        <p:nvGrpSpPr>
          <p:cNvPr id="9220" name="Grup 11"/>
          <p:cNvGrpSpPr>
            <a:grpSpLocks/>
          </p:cNvGrpSpPr>
          <p:nvPr/>
        </p:nvGrpSpPr>
        <p:grpSpPr bwMode="auto">
          <a:xfrm>
            <a:off x="-25400" y="-12700"/>
            <a:ext cx="9185275" cy="866775"/>
            <a:chOff x="0" y="3994375"/>
            <a:chExt cx="6858000" cy="1155249"/>
          </a:xfrm>
        </p:grpSpPr>
        <p:pic>
          <p:nvPicPr>
            <p:cNvPr id="9222" name="Resim 13"/>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15" name="Metin kutusu 14"/>
            <p:cNvSpPr txBox="1"/>
            <p:nvPr/>
          </p:nvSpPr>
          <p:spPr>
            <a:xfrm>
              <a:off x="188459" y="4104399"/>
              <a:ext cx="1943851" cy="330071"/>
            </a:xfrm>
            <a:prstGeom prst="rect">
              <a:avLst/>
            </a:prstGeom>
            <a:noFill/>
          </p:spPr>
          <p:txBody>
            <a:bodyPr>
              <a:spAutoFit/>
            </a:bodyPr>
            <a:lstStyle/>
            <a:p>
              <a:pPr>
                <a:defRPr/>
              </a:pPr>
              <a:r>
                <a:rPr lang="tr-TR" sz="1000" b="1" dirty="0">
                  <a:solidFill>
                    <a:schemeClr val="bg1"/>
                  </a:solidFill>
                  <a:effectLst>
                    <a:outerShdw blurRad="38100" dist="38100" dir="2700000" algn="tl">
                      <a:srgbClr val="C0C0C0"/>
                    </a:outerShdw>
                  </a:effectLst>
                  <a:latin typeface="Sakkal Majalla" pitchFamily="2" charset="-78"/>
                  <a:cs typeface="Sakkal Majalla" pitchFamily="2" charset="-78"/>
                </a:rPr>
                <a:t>Vedat Çeliker Anaokulu Müdürlüğü</a:t>
              </a:r>
            </a:p>
          </p:txBody>
        </p:sp>
      </p:grpSp>
      <p:sp>
        <p:nvSpPr>
          <p:cNvPr id="17" name="Slayt Numarası Yer Tutucusu 4"/>
          <p:cNvSpPr txBox="1">
            <a:spLocks/>
          </p:cNvSpPr>
          <p:nvPr/>
        </p:nvSpPr>
        <p:spPr>
          <a:xfrm>
            <a:off x="0" y="6411913"/>
            <a:ext cx="9144000" cy="365125"/>
          </a:xfrm>
          <a:prstGeom prst="rect">
            <a:avLst/>
          </a:prstGeom>
        </p:spPr>
        <p:txBody>
          <a:bodyPr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tr-TR" dirty="0" smtClean="0">
                <a:solidFill>
                  <a:schemeClr val="bg1">
                    <a:lumMod val="75000"/>
                  </a:schemeClr>
                </a:solidFill>
              </a:rPr>
              <a:t>                                                                         </a:t>
            </a:r>
            <a:r>
              <a:rPr lang="tr-TR" sz="1100" dirty="0" smtClean="0">
                <a:solidFill>
                  <a:schemeClr val="bg1">
                    <a:lumMod val="75000"/>
                  </a:schemeClr>
                </a:solidFill>
              </a:rPr>
              <a:t>                                                         </a:t>
            </a:r>
            <a:r>
              <a:rPr lang="tr-TR" sz="1300" dirty="0" smtClean="0">
                <a:solidFill>
                  <a:schemeClr val="tx1"/>
                </a:solidFill>
              </a:rPr>
              <a:t>- </a:t>
            </a:r>
            <a:fld id="{F7BA5F1E-00F7-4BC8-BB31-B5D8A9C1CF83}" type="slidenum">
              <a:rPr lang="tr-TR" smtClean="0">
                <a:solidFill>
                  <a:schemeClr val="tx1"/>
                </a:solidFill>
              </a:rPr>
              <a:pPr algn="l" fontAlgn="auto">
                <a:spcBef>
                  <a:spcPts val="0"/>
                </a:spcBef>
                <a:spcAft>
                  <a:spcPts val="0"/>
                </a:spcAft>
                <a:defRPr/>
              </a:pPr>
              <a:t>5</a:t>
            </a:fld>
            <a:r>
              <a:rPr lang="tr-TR" sz="1300" dirty="0" smtClean="0">
                <a:solidFill>
                  <a:schemeClr val="tx1"/>
                </a:solidFill>
              </a:rPr>
              <a:t> -</a:t>
            </a:r>
            <a:endParaRPr lang="tr-TR" sz="1300" dirty="0">
              <a:solidFill>
                <a:schemeClr val="tx1"/>
              </a:solidFill>
            </a:endParaRPr>
          </a:p>
        </p:txBody>
      </p:sp>
      <p:sp>
        <p:nvSpPr>
          <p:cNvPr id="12" name="11 Altbilgi Yer Tutucusu"/>
          <p:cNvSpPr>
            <a:spLocks noGrp="1"/>
          </p:cNvSpPr>
          <p:nvPr>
            <p:ph type="ftr" sz="quarter" idx="11"/>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up 10"/>
          <p:cNvGrpSpPr>
            <a:grpSpLocks/>
          </p:cNvGrpSpPr>
          <p:nvPr/>
        </p:nvGrpSpPr>
        <p:grpSpPr bwMode="auto">
          <a:xfrm>
            <a:off x="0" y="-12700"/>
            <a:ext cx="9185275" cy="866775"/>
            <a:chOff x="0" y="3994375"/>
            <a:chExt cx="6858000" cy="1155249"/>
          </a:xfrm>
        </p:grpSpPr>
        <p:pic>
          <p:nvPicPr>
            <p:cNvPr id="10246" name="Resim 11"/>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13" name="Metin kutusu 12"/>
            <p:cNvSpPr txBox="1"/>
            <p:nvPr/>
          </p:nvSpPr>
          <p:spPr>
            <a:xfrm>
              <a:off x="188459" y="4104399"/>
              <a:ext cx="1943851" cy="330071"/>
            </a:xfrm>
            <a:prstGeom prst="rect">
              <a:avLst/>
            </a:prstGeom>
            <a:noFill/>
          </p:spPr>
          <p:txBody>
            <a:bodyPr>
              <a:spAutoFit/>
            </a:bodyPr>
            <a:lstStyle/>
            <a:p>
              <a:pPr>
                <a:defRPr/>
              </a:pPr>
              <a:r>
                <a:rPr lang="tr-TR" sz="1000" b="1" dirty="0">
                  <a:solidFill>
                    <a:schemeClr val="bg1"/>
                  </a:solidFill>
                  <a:effectLst>
                    <a:outerShdw blurRad="38100" dist="38100" dir="2700000" algn="tl">
                      <a:srgbClr val="C0C0C0"/>
                    </a:outerShdw>
                  </a:effectLst>
                  <a:latin typeface="Sakkal Majalla" pitchFamily="2" charset="-78"/>
                  <a:cs typeface="Sakkal Majalla" pitchFamily="2" charset="-78"/>
                </a:rPr>
                <a:t>Vedat Çeliker Anaokulu Müdürlüğü</a:t>
              </a:r>
            </a:p>
          </p:txBody>
        </p:sp>
      </p:grpSp>
      <p:sp>
        <p:nvSpPr>
          <p:cNvPr id="10" name="Dikdörtgen 9"/>
          <p:cNvSpPr/>
          <p:nvPr/>
        </p:nvSpPr>
        <p:spPr>
          <a:xfrm>
            <a:off x="755576" y="995363"/>
            <a:ext cx="7640638" cy="50800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p>
            <a:pPr algn="ctr">
              <a:lnSpc>
                <a:spcPct val="150000"/>
              </a:lnSpc>
              <a:defRPr/>
            </a:pPr>
            <a:r>
              <a:rPr lang="tr-TR" b="1" dirty="0">
                <a:solidFill>
                  <a:srgbClr val="000000"/>
                </a:solidFill>
                <a:cs typeface="Times New Roman" pitchFamily="18" charset="0"/>
              </a:rPr>
              <a:t>DEĞER VE İLKELERİMİZ</a:t>
            </a:r>
            <a:endParaRPr lang="tr-TR" sz="1600" dirty="0">
              <a:solidFill>
                <a:srgbClr val="000000"/>
              </a:solidFill>
              <a:latin typeface="Times New Roman" pitchFamily="18" charset="0"/>
              <a:cs typeface="Times New Roman" pitchFamily="18" charset="0"/>
            </a:endParaRPr>
          </a:p>
        </p:txBody>
      </p:sp>
      <p:sp>
        <p:nvSpPr>
          <p:cNvPr id="14" name="Dikdörtgen 13"/>
          <p:cNvSpPr/>
          <p:nvPr/>
        </p:nvSpPr>
        <p:spPr>
          <a:xfrm>
            <a:off x="755576" y="1511781"/>
            <a:ext cx="7640638" cy="4293483"/>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marL="88900" indent="177800" algn="just">
              <a:lnSpc>
                <a:spcPct val="150000"/>
              </a:lnSpc>
              <a:buFont typeface="Symbol" pitchFamily="18" charset="2"/>
              <a:buBlip>
                <a:blip r:embed="rId3"/>
              </a:buBlip>
              <a:tabLst>
                <a:tab pos="88900" algn="l"/>
              </a:tabLst>
              <a:defRPr/>
            </a:pPr>
            <a:r>
              <a:rPr lang="tr-TR" sz="1400" u="sng" dirty="0" smtClean="0">
                <a:solidFill>
                  <a:srgbClr val="000000"/>
                </a:solidFill>
                <a:cs typeface="Times New Roman" pitchFamily="18" charset="0"/>
              </a:rPr>
              <a:t>Okul </a:t>
            </a:r>
            <a:r>
              <a:rPr lang="tr-TR" sz="1400" u="sng" dirty="0">
                <a:solidFill>
                  <a:srgbClr val="000000"/>
                </a:solidFill>
                <a:cs typeface="Times New Roman" pitchFamily="18" charset="0"/>
              </a:rPr>
              <a:t>öncesi eğitim programlarını okulumuzda </a:t>
            </a:r>
            <a:r>
              <a:rPr lang="tr-TR" sz="1400" u="sng" dirty="0" smtClean="0">
                <a:solidFill>
                  <a:srgbClr val="000000"/>
                </a:solidFill>
                <a:cs typeface="Times New Roman" pitchFamily="18" charset="0"/>
              </a:rPr>
              <a:t>uygulayarak;</a:t>
            </a:r>
            <a:endParaRPr lang="tr-TR" sz="1400" u="sng" dirty="0" smtClean="0">
              <a:solidFill>
                <a:srgbClr val="000000"/>
              </a:solidFill>
              <a:latin typeface="Times New Roman" pitchFamily="18" charset="0"/>
              <a:cs typeface="Times New Roman" pitchFamily="18" charset="0"/>
            </a:endParaRPr>
          </a:p>
          <a:p>
            <a:pPr marL="88900" indent="177800" algn="just">
              <a:lnSpc>
                <a:spcPct val="150000"/>
              </a:lnSpc>
              <a:buFont typeface="Symbol" pitchFamily="18" charset="2"/>
              <a:buBlip>
                <a:blip r:embed="rId3"/>
              </a:buBlip>
              <a:tabLst>
                <a:tab pos="88900" algn="l"/>
              </a:tabLst>
              <a:defRPr/>
            </a:pPr>
            <a:r>
              <a:rPr lang="tr-TR" sz="1400" dirty="0" smtClean="0"/>
              <a:t>Atatürk İlke ve Devrimleri'ne sahip çıkan, laik Cumhuriyet'in kazanımlarını benimseyen,</a:t>
            </a:r>
          </a:p>
          <a:p>
            <a:pPr marL="88900" indent="177800" algn="just">
              <a:lnSpc>
                <a:spcPct val="150000"/>
              </a:lnSpc>
              <a:buFont typeface="Symbol" pitchFamily="18" charset="2"/>
              <a:buBlip>
                <a:blip r:embed="rId3"/>
              </a:buBlip>
              <a:tabLst>
                <a:tab pos="88900" algn="l"/>
              </a:tabLst>
              <a:defRPr/>
            </a:pPr>
            <a:r>
              <a:rPr lang="tr-TR" sz="1400" dirty="0" smtClean="0"/>
              <a:t>Çağdaş, eleştirel, </a:t>
            </a:r>
            <a:r>
              <a:rPr lang="tr-TR" sz="1400" dirty="0" err="1" smtClean="0"/>
              <a:t>empatik</a:t>
            </a:r>
            <a:r>
              <a:rPr lang="tr-TR" sz="1400" dirty="0" smtClean="0"/>
              <a:t> düşünme becerilerine sahip, Öz güveni ve öz saygısı gelişmiş,</a:t>
            </a:r>
          </a:p>
          <a:p>
            <a:pPr marL="88900" indent="177800" algn="just">
              <a:lnSpc>
                <a:spcPct val="150000"/>
              </a:lnSpc>
              <a:buFont typeface="Symbol" pitchFamily="18" charset="2"/>
              <a:buBlip>
                <a:blip r:embed="rId3"/>
              </a:buBlip>
              <a:tabLst>
                <a:tab pos="88900" algn="l"/>
              </a:tabLst>
              <a:defRPr/>
            </a:pPr>
            <a:r>
              <a:rPr lang="tr-TR" sz="1400" dirty="0" smtClean="0"/>
              <a:t>Sorun çözme becerisi güçlü, çözüm odaklı, bireysel farklılıkların bilincinde, sorumluluk sahibi,</a:t>
            </a:r>
          </a:p>
          <a:p>
            <a:pPr marL="88900" indent="177800" algn="just">
              <a:lnSpc>
                <a:spcPct val="150000"/>
              </a:lnSpc>
              <a:buFont typeface="Symbol" pitchFamily="18" charset="2"/>
              <a:buBlip>
                <a:blip r:embed="rId3"/>
              </a:buBlip>
              <a:tabLst>
                <a:tab pos="88900" algn="l"/>
              </a:tabLst>
              <a:defRPr/>
            </a:pPr>
            <a:r>
              <a:rPr lang="tr-TR" sz="1400" dirty="0" smtClean="0"/>
              <a:t>Anadilini doğru kullanabilen,</a:t>
            </a:r>
          </a:p>
          <a:p>
            <a:pPr marL="88900" indent="177800" algn="just">
              <a:lnSpc>
                <a:spcPct val="150000"/>
              </a:lnSpc>
              <a:buFont typeface="Symbol" pitchFamily="18" charset="2"/>
              <a:buBlip>
                <a:blip r:embed="rId3"/>
              </a:buBlip>
              <a:tabLst>
                <a:tab pos="88900" algn="l"/>
              </a:tabLst>
              <a:defRPr/>
            </a:pPr>
            <a:r>
              <a:rPr lang="tr-TR" sz="1400" dirty="0" smtClean="0"/>
              <a:t>Zamanı etkili ve doğru yönetebilen, iç disiplini gelişmiş,</a:t>
            </a:r>
          </a:p>
          <a:p>
            <a:pPr marL="88900" indent="177800" algn="just">
              <a:lnSpc>
                <a:spcPct val="150000"/>
              </a:lnSpc>
              <a:buFont typeface="Symbol" pitchFamily="18" charset="2"/>
              <a:buBlip>
                <a:blip r:embed="rId3"/>
              </a:buBlip>
              <a:tabLst>
                <a:tab pos="88900" algn="l"/>
              </a:tabLst>
              <a:defRPr/>
            </a:pPr>
            <a:r>
              <a:rPr lang="tr-TR" sz="1400" dirty="0" smtClean="0"/>
              <a:t>Bilgiyi kullanıp yerine yenisini koyabilen, değiştirebilen, dönüştürebilen, yenilikçi, yaratıcı,</a:t>
            </a:r>
          </a:p>
          <a:p>
            <a:pPr marL="88900" indent="177800" algn="just">
              <a:lnSpc>
                <a:spcPct val="150000"/>
              </a:lnSpc>
              <a:buFont typeface="Symbol" pitchFamily="18" charset="2"/>
              <a:buBlip>
                <a:blip r:embed="rId3"/>
              </a:buBlip>
              <a:tabLst>
                <a:tab pos="88900" algn="l"/>
              </a:tabLst>
              <a:defRPr/>
            </a:pPr>
            <a:r>
              <a:rPr lang="tr-TR" sz="1400" dirty="0" smtClean="0"/>
              <a:t>Doğaya ve tüm canlıların yaşam hakkına saygılı, çevre sorunlarına duyarlı,</a:t>
            </a:r>
          </a:p>
          <a:p>
            <a:pPr marL="88900" indent="177800" algn="just">
              <a:lnSpc>
                <a:spcPct val="150000"/>
              </a:lnSpc>
              <a:buFont typeface="Symbol" pitchFamily="18" charset="2"/>
              <a:buBlip>
                <a:blip r:embed="rId3"/>
              </a:buBlip>
              <a:tabLst>
                <a:tab pos="88900" algn="l"/>
              </a:tabLst>
              <a:defRPr/>
            </a:pPr>
            <a:r>
              <a:rPr lang="tr-TR" sz="1400" dirty="0" smtClean="0"/>
              <a:t>Evrensel düşünüp yerel uygulamalar ve değerlendirmeler yapabilen,</a:t>
            </a:r>
          </a:p>
          <a:p>
            <a:pPr marL="88900" indent="177800" algn="just">
              <a:lnSpc>
                <a:spcPct val="150000"/>
              </a:lnSpc>
              <a:buFont typeface="Symbol" pitchFamily="18" charset="2"/>
              <a:buBlip>
                <a:blip r:embed="rId3"/>
              </a:buBlip>
              <a:tabLst>
                <a:tab pos="88900" algn="l"/>
              </a:tabLst>
              <a:defRPr/>
            </a:pPr>
            <a:r>
              <a:rPr lang="tr-TR" sz="1400" dirty="0" smtClean="0"/>
              <a:t>Yaşam boyu öğrenmeyi ilke edinen,</a:t>
            </a:r>
          </a:p>
          <a:p>
            <a:pPr marL="88900" indent="177800" algn="just">
              <a:lnSpc>
                <a:spcPct val="150000"/>
              </a:lnSpc>
              <a:buFont typeface="Symbol" pitchFamily="18" charset="2"/>
              <a:buBlip>
                <a:blip r:embed="rId3"/>
              </a:buBlip>
              <a:tabLst>
                <a:tab pos="88900" algn="l"/>
              </a:tabLst>
              <a:defRPr/>
            </a:pPr>
            <a:r>
              <a:rPr lang="tr-TR" sz="1400" dirty="0" smtClean="0"/>
              <a:t>Fiziksel ve ruhsal sağlığı yerinde, tutarlı davranışlar sergileyen,</a:t>
            </a:r>
          </a:p>
          <a:p>
            <a:pPr marL="88900" indent="177800" algn="just">
              <a:lnSpc>
                <a:spcPct val="150000"/>
              </a:lnSpc>
              <a:buFont typeface="Symbol" pitchFamily="18" charset="2"/>
              <a:buBlip>
                <a:blip r:embed="rId3"/>
              </a:buBlip>
              <a:tabLst>
                <a:tab pos="88900" algn="l"/>
              </a:tabLst>
              <a:defRPr/>
            </a:pPr>
            <a:r>
              <a:rPr lang="tr-TR" sz="1400" dirty="0" smtClean="0"/>
              <a:t>Sanata ve sanatçıya değer veren, estetik kavrayış sahibi,</a:t>
            </a:r>
          </a:p>
          <a:p>
            <a:pPr marL="88900" indent="177800" algn="just">
              <a:lnSpc>
                <a:spcPct val="150000"/>
              </a:lnSpc>
              <a:buFont typeface="Symbol" pitchFamily="18" charset="2"/>
              <a:buBlip>
                <a:blip r:embed="rId3"/>
              </a:buBlip>
              <a:tabLst>
                <a:tab pos="88900" algn="l"/>
              </a:tabLst>
              <a:defRPr/>
            </a:pPr>
            <a:r>
              <a:rPr lang="tr-TR" sz="1400" dirty="0" smtClean="0"/>
              <a:t>Bütün Yönleriyle Gelişmiş Liderler Olarak Yetiştireceğiz.</a:t>
            </a:r>
          </a:p>
        </p:txBody>
      </p:sp>
      <p:sp>
        <p:nvSpPr>
          <p:cNvPr id="15" name="Slayt Numarası Yer Tutucusu 4"/>
          <p:cNvSpPr txBox="1">
            <a:spLocks/>
          </p:cNvSpPr>
          <p:nvPr/>
        </p:nvSpPr>
        <p:spPr>
          <a:xfrm>
            <a:off x="0" y="6411913"/>
            <a:ext cx="9144000" cy="365125"/>
          </a:xfrm>
          <a:prstGeom prst="rect">
            <a:avLst/>
          </a:prstGeom>
        </p:spPr>
        <p:txBody>
          <a:bodyPr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tr-TR" dirty="0" smtClean="0">
                <a:solidFill>
                  <a:schemeClr val="bg1">
                    <a:lumMod val="75000"/>
                  </a:schemeClr>
                </a:solidFill>
              </a:rPr>
              <a:t>                                                                         </a:t>
            </a:r>
            <a:r>
              <a:rPr lang="tr-TR" sz="1100" dirty="0" smtClean="0">
                <a:solidFill>
                  <a:schemeClr val="bg1">
                    <a:lumMod val="75000"/>
                  </a:schemeClr>
                </a:solidFill>
              </a:rPr>
              <a:t>                                                         </a:t>
            </a:r>
            <a:r>
              <a:rPr lang="tr-TR" sz="1300" dirty="0" smtClean="0">
                <a:solidFill>
                  <a:schemeClr val="tx1"/>
                </a:solidFill>
              </a:rPr>
              <a:t>- </a:t>
            </a:r>
            <a:fld id="{C9C779F1-2F3F-4565-B23B-DC853BCB50B5}" type="slidenum">
              <a:rPr lang="tr-TR" smtClean="0">
                <a:solidFill>
                  <a:schemeClr val="tx1"/>
                </a:solidFill>
              </a:rPr>
              <a:pPr algn="l" fontAlgn="auto">
                <a:spcBef>
                  <a:spcPts val="0"/>
                </a:spcBef>
                <a:spcAft>
                  <a:spcPts val="0"/>
                </a:spcAft>
                <a:defRPr/>
              </a:pPr>
              <a:t>6</a:t>
            </a:fld>
            <a:r>
              <a:rPr lang="tr-TR" sz="1300" dirty="0" smtClean="0">
                <a:solidFill>
                  <a:schemeClr val="tx1"/>
                </a:solidFill>
              </a:rPr>
              <a:t> -</a:t>
            </a:r>
            <a:endParaRPr lang="tr-TR" sz="1300" dirty="0">
              <a:solidFill>
                <a:schemeClr val="tx1"/>
              </a:solidFill>
            </a:endParaRPr>
          </a:p>
        </p:txBody>
      </p:sp>
      <p:sp>
        <p:nvSpPr>
          <p:cNvPr id="8" name="7 Altbilgi Yer Tutucusu"/>
          <p:cNvSpPr>
            <a:spLocks noGrp="1"/>
          </p:cNvSpPr>
          <p:nvPr>
            <p:ph type="ftr" sz="quarter" idx="11"/>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up 10"/>
          <p:cNvGrpSpPr>
            <a:grpSpLocks/>
          </p:cNvGrpSpPr>
          <p:nvPr/>
        </p:nvGrpSpPr>
        <p:grpSpPr bwMode="auto">
          <a:xfrm>
            <a:off x="0" y="214290"/>
            <a:ext cx="9185275" cy="866775"/>
            <a:chOff x="0" y="3994375"/>
            <a:chExt cx="6858000" cy="1155249"/>
          </a:xfrm>
        </p:grpSpPr>
        <p:pic>
          <p:nvPicPr>
            <p:cNvPr id="11277" name="Resim 11"/>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13" name="Metin kutusu 12"/>
            <p:cNvSpPr txBox="1"/>
            <p:nvPr/>
          </p:nvSpPr>
          <p:spPr>
            <a:xfrm>
              <a:off x="188459" y="4104399"/>
              <a:ext cx="1943851" cy="330071"/>
            </a:xfrm>
            <a:prstGeom prst="rect">
              <a:avLst/>
            </a:prstGeom>
            <a:noFill/>
          </p:spPr>
          <p:txBody>
            <a:bodyPr>
              <a:spAutoFit/>
            </a:bodyPr>
            <a:lstStyle/>
            <a:p>
              <a:pPr>
                <a:defRPr/>
              </a:pPr>
              <a:r>
                <a:rPr lang="tr-TR" sz="1000" b="1" dirty="0">
                  <a:solidFill>
                    <a:schemeClr val="bg1"/>
                  </a:solidFill>
                  <a:effectLst>
                    <a:outerShdw blurRad="38100" dist="38100" dir="2700000" algn="tl">
                      <a:srgbClr val="C0C0C0"/>
                    </a:outerShdw>
                  </a:effectLst>
                  <a:latin typeface="Sakkal Majalla" pitchFamily="2" charset="-78"/>
                  <a:cs typeface="Sakkal Majalla" pitchFamily="2" charset="-78"/>
                </a:rPr>
                <a:t>Vedat Çeliker Anaokulu Müdürlüğü</a:t>
              </a:r>
            </a:p>
          </p:txBody>
        </p:sp>
      </p:grpSp>
      <p:sp>
        <p:nvSpPr>
          <p:cNvPr id="10" name="Dikdörtgen 9"/>
          <p:cNvSpPr/>
          <p:nvPr/>
        </p:nvSpPr>
        <p:spPr>
          <a:xfrm>
            <a:off x="571472" y="857232"/>
            <a:ext cx="7858180" cy="5078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150000"/>
              </a:lnSpc>
              <a:defRPr/>
            </a:pPr>
            <a:r>
              <a:rPr lang="tr-TR" b="1" dirty="0">
                <a:solidFill>
                  <a:srgbClr val="000000"/>
                </a:solidFill>
                <a:cs typeface="Times New Roman" pitchFamily="18" charset="0"/>
              </a:rPr>
              <a:t>BİNA BİLGİLERİ</a:t>
            </a:r>
            <a:endParaRPr lang="tr-TR" sz="1600" dirty="0">
              <a:solidFill>
                <a:srgbClr val="000000"/>
              </a:solidFill>
              <a:latin typeface="Times New Roman" pitchFamily="18" charset="0"/>
              <a:cs typeface="Times New Roman" pitchFamily="18" charset="0"/>
            </a:endParaRPr>
          </a:p>
        </p:txBody>
      </p:sp>
      <p:sp>
        <p:nvSpPr>
          <p:cNvPr id="14" name="Dikdörtgen 13"/>
          <p:cNvSpPr/>
          <p:nvPr/>
        </p:nvSpPr>
        <p:spPr>
          <a:xfrm>
            <a:off x="714348" y="1357298"/>
            <a:ext cx="7286676" cy="5214974"/>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a:noAutofit/>
          </a:bodyPr>
          <a:lstStyle/>
          <a:p>
            <a:pPr marL="88900" indent="177800" algn="just" fontAlgn="auto">
              <a:lnSpc>
                <a:spcPct val="150000"/>
              </a:lnSpc>
              <a:spcBef>
                <a:spcPts val="0"/>
              </a:spcBef>
              <a:spcAft>
                <a:spcPts val="0"/>
              </a:spcAft>
              <a:tabLst>
                <a:tab pos="88900" algn="l"/>
              </a:tabLst>
              <a:defRPr/>
            </a:pPr>
            <a:r>
              <a:rPr lang="tr-TR" sz="1600" b="1" dirty="0" smtClean="0"/>
              <a:t>2019-2020 EĞİTİM-ÖĞRETİM YILI</a:t>
            </a:r>
            <a:endParaRPr lang="tr-TR" sz="1600" b="1" dirty="0" smtClean="0">
              <a:ea typeface="Times New Roman"/>
            </a:endParaRPr>
          </a:p>
          <a:p>
            <a:pPr marL="88900" indent="177800" algn="just" fontAlgn="auto">
              <a:lnSpc>
                <a:spcPct val="150000"/>
              </a:lnSpc>
              <a:spcBef>
                <a:spcPts val="0"/>
              </a:spcBef>
              <a:spcAft>
                <a:spcPts val="0"/>
              </a:spcAft>
              <a:buBlip>
                <a:blip r:embed="rId3"/>
              </a:buBlip>
              <a:tabLst>
                <a:tab pos="88900" algn="l"/>
              </a:tabLst>
              <a:defRPr/>
            </a:pPr>
            <a:r>
              <a:rPr lang="tr-TR" sz="1400" dirty="0" smtClean="0"/>
              <a:t>Derslik Sayısı : 7</a:t>
            </a:r>
          </a:p>
          <a:p>
            <a:pPr marL="88900" indent="177800" algn="just" fontAlgn="auto">
              <a:lnSpc>
                <a:spcPct val="150000"/>
              </a:lnSpc>
              <a:spcBef>
                <a:spcPts val="0"/>
              </a:spcBef>
              <a:spcAft>
                <a:spcPts val="0"/>
              </a:spcAft>
              <a:buBlip>
                <a:blip r:embed="rId3"/>
              </a:buBlip>
              <a:tabLst>
                <a:tab pos="88900" algn="l"/>
              </a:tabLst>
              <a:defRPr/>
            </a:pPr>
            <a:r>
              <a:rPr lang="tr-TR" sz="1400" dirty="0" smtClean="0"/>
              <a:t>Isınma Durumu : Kalorifer (Doğal Gaz)</a:t>
            </a:r>
          </a:p>
          <a:p>
            <a:pPr marL="88900" indent="177800" algn="just" fontAlgn="auto">
              <a:lnSpc>
                <a:spcPct val="150000"/>
              </a:lnSpc>
              <a:spcBef>
                <a:spcPts val="0"/>
              </a:spcBef>
              <a:spcAft>
                <a:spcPts val="0"/>
              </a:spcAft>
              <a:buBlip>
                <a:blip r:embed="rId3"/>
              </a:buBlip>
              <a:tabLst>
                <a:tab pos="88900" algn="l"/>
              </a:tabLst>
              <a:defRPr/>
            </a:pPr>
            <a:r>
              <a:rPr lang="tr-TR" sz="1400" dirty="0" smtClean="0"/>
              <a:t>Oda Sayısı :11</a:t>
            </a:r>
          </a:p>
          <a:p>
            <a:pPr marL="88900" indent="177800" algn="just" fontAlgn="auto">
              <a:lnSpc>
                <a:spcPct val="150000"/>
              </a:lnSpc>
              <a:spcBef>
                <a:spcPts val="0"/>
              </a:spcBef>
              <a:spcAft>
                <a:spcPts val="0"/>
              </a:spcAft>
              <a:buBlip>
                <a:blip r:embed="rId3"/>
              </a:buBlip>
              <a:tabLst>
                <a:tab pos="88900" algn="l"/>
              </a:tabLst>
              <a:defRPr/>
            </a:pPr>
            <a:r>
              <a:rPr lang="tr-TR" sz="1400" dirty="0" smtClean="0"/>
              <a:t>İdareci Oda Sayısı :2</a:t>
            </a:r>
          </a:p>
          <a:p>
            <a:pPr marL="88900" indent="177800" algn="just" fontAlgn="auto">
              <a:lnSpc>
                <a:spcPct val="150000"/>
              </a:lnSpc>
              <a:spcBef>
                <a:spcPts val="0"/>
              </a:spcBef>
              <a:spcAft>
                <a:spcPts val="0"/>
              </a:spcAft>
              <a:buBlip>
                <a:blip r:embed="rId3"/>
              </a:buBlip>
              <a:tabLst>
                <a:tab pos="88900" algn="l"/>
              </a:tabLst>
              <a:defRPr/>
            </a:pPr>
            <a:r>
              <a:rPr lang="tr-TR" sz="1400" dirty="0" smtClean="0"/>
              <a:t>Arşiv  Oda : 1</a:t>
            </a:r>
          </a:p>
          <a:p>
            <a:pPr marL="88900" indent="177800" algn="just" fontAlgn="auto">
              <a:lnSpc>
                <a:spcPct val="150000"/>
              </a:lnSpc>
              <a:spcBef>
                <a:spcPts val="0"/>
              </a:spcBef>
              <a:spcAft>
                <a:spcPts val="0"/>
              </a:spcAft>
              <a:buBlip>
                <a:blip r:embed="rId3"/>
              </a:buBlip>
              <a:tabLst>
                <a:tab pos="88900" algn="l"/>
              </a:tabLst>
              <a:defRPr/>
            </a:pPr>
            <a:r>
              <a:rPr lang="tr-TR" sz="1400" dirty="0" smtClean="0"/>
              <a:t>Oyun Odası : 1</a:t>
            </a:r>
          </a:p>
          <a:p>
            <a:pPr marL="88900" indent="177800" algn="just" fontAlgn="auto">
              <a:lnSpc>
                <a:spcPct val="150000"/>
              </a:lnSpc>
              <a:spcBef>
                <a:spcPts val="0"/>
              </a:spcBef>
              <a:spcAft>
                <a:spcPts val="0"/>
              </a:spcAft>
              <a:buBlip>
                <a:blip r:embed="rId3"/>
              </a:buBlip>
              <a:tabLst>
                <a:tab pos="88900" algn="l"/>
              </a:tabLst>
              <a:defRPr/>
            </a:pPr>
            <a:r>
              <a:rPr lang="tr-TR" sz="1400" dirty="0" err="1" smtClean="0"/>
              <a:t>Laboratuvar</a:t>
            </a:r>
            <a:r>
              <a:rPr lang="tr-TR" sz="1400" dirty="0" smtClean="0"/>
              <a:t> :1</a:t>
            </a:r>
          </a:p>
          <a:p>
            <a:pPr marL="88900" indent="177800" algn="just" fontAlgn="auto">
              <a:lnSpc>
                <a:spcPct val="150000"/>
              </a:lnSpc>
              <a:spcBef>
                <a:spcPts val="0"/>
              </a:spcBef>
              <a:spcAft>
                <a:spcPts val="0"/>
              </a:spcAft>
              <a:buBlip>
                <a:blip r:embed="rId3"/>
              </a:buBlip>
              <a:tabLst>
                <a:tab pos="88900" algn="l"/>
              </a:tabLst>
              <a:defRPr/>
            </a:pPr>
            <a:r>
              <a:rPr lang="tr-TR" sz="1400" dirty="0" err="1" smtClean="0"/>
              <a:t>Stem</a:t>
            </a:r>
            <a:r>
              <a:rPr lang="tr-TR" sz="1400" dirty="0" smtClean="0"/>
              <a:t> ve Robotik Kodlama Atölyesi : 1</a:t>
            </a:r>
          </a:p>
          <a:p>
            <a:pPr marL="88900" indent="177800" algn="just" fontAlgn="auto">
              <a:lnSpc>
                <a:spcPct val="150000"/>
              </a:lnSpc>
              <a:spcBef>
                <a:spcPts val="0"/>
              </a:spcBef>
              <a:spcAft>
                <a:spcPts val="0"/>
              </a:spcAft>
              <a:buBlip>
                <a:blip r:embed="rId3"/>
              </a:buBlip>
              <a:tabLst>
                <a:tab pos="88900" algn="l"/>
              </a:tabLst>
              <a:defRPr/>
            </a:pPr>
            <a:r>
              <a:rPr lang="tr-TR" sz="1400" dirty="0" smtClean="0"/>
              <a:t>Öğretmenler Odası : 1</a:t>
            </a:r>
          </a:p>
          <a:p>
            <a:pPr marL="88900" indent="177800" algn="just" fontAlgn="auto">
              <a:lnSpc>
                <a:spcPct val="150000"/>
              </a:lnSpc>
              <a:spcBef>
                <a:spcPts val="0"/>
              </a:spcBef>
              <a:spcAft>
                <a:spcPts val="0"/>
              </a:spcAft>
              <a:buBlip>
                <a:blip r:embed="rId3"/>
              </a:buBlip>
              <a:tabLst>
                <a:tab pos="88900" algn="l"/>
              </a:tabLst>
              <a:defRPr/>
            </a:pPr>
            <a:r>
              <a:rPr lang="tr-TR" sz="1400" dirty="0" smtClean="0"/>
              <a:t>Rehber Öğretmen Odası : 1</a:t>
            </a:r>
          </a:p>
          <a:p>
            <a:pPr marL="88900" indent="177800" algn="just" fontAlgn="auto">
              <a:lnSpc>
                <a:spcPct val="150000"/>
              </a:lnSpc>
              <a:spcBef>
                <a:spcPts val="0"/>
              </a:spcBef>
              <a:spcAft>
                <a:spcPts val="0"/>
              </a:spcAft>
              <a:buBlip>
                <a:blip r:embed="rId3"/>
              </a:buBlip>
              <a:tabLst>
                <a:tab pos="88900" algn="l"/>
              </a:tabLst>
              <a:defRPr/>
            </a:pPr>
            <a:r>
              <a:rPr lang="tr-TR" sz="1400" dirty="0" smtClean="0"/>
              <a:t>Amfi Salonu : 1</a:t>
            </a:r>
          </a:p>
          <a:p>
            <a:pPr marL="88900" indent="177800" algn="just" fontAlgn="auto">
              <a:lnSpc>
                <a:spcPct val="150000"/>
              </a:lnSpc>
              <a:spcBef>
                <a:spcPts val="0"/>
              </a:spcBef>
              <a:spcAft>
                <a:spcPts val="0"/>
              </a:spcAft>
              <a:buBlip>
                <a:blip r:embed="rId3"/>
              </a:buBlip>
              <a:tabLst>
                <a:tab pos="88900" algn="l"/>
              </a:tabLst>
              <a:defRPr/>
            </a:pPr>
            <a:r>
              <a:rPr lang="tr-TR" sz="1400" dirty="0" smtClean="0"/>
              <a:t>Beslenme Odası : 1</a:t>
            </a:r>
          </a:p>
          <a:p>
            <a:pPr marL="88900" indent="177800" algn="just" fontAlgn="auto">
              <a:lnSpc>
                <a:spcPct val="150000"/>
              </a:lnSpc>
              <a:spcBef>
                <a:spcPts val="0"/>
              </a:spcBef>
              <a:spcAft>
                <a:spcPts val="0"/>
              </a:spcAft>
              <a:buBlip>
                <a:blip r:embed="rId3"/>
              </a:buBlip>
              <a:tabLst>
                <a:tab pos="88900" algn="l"/>
              </a:tabLst>
              <a:defRPr/>
            </a:pPr>
            <a:r>
              <a:rPr lang="tr-TR" sz="1400" dirty="0" smtClean="0"/>
              <a:t>Mutfak : 1</a:t>
            </a:r>
          </a:p>
          <a:p>
            <a:pPr marL="88900" indent="177800" algn="just" fontAlgn="auto">
              <a:lnSpc>
                <a:spcPct val="150000"/>
              </a:lnSpc>
              <a:spcBef>
                <a:spcPts val="0"/>
              </a:spcBef>
              <a:spcAft>
                <a:spcPts val="0"/>
              </a:spcAft>
              <a:buBlip>
                <a:blip r:embed="rId3"/>
              </a:buBlip>
              <a:tabLst>
                <a:tab pos="88900" algn="l"/>
              </a:tabLst>
              <a:defRPr/>
            </a:pPr>
            <a:r>
              <a:rPr lang="tr-TR" sz="1400" dirty="0" smtClean="0"/>
              <a:t>WC : 5</a:t>
            </a:r>
            <a:endParaRPr lang="tr-TR" sz="1600" dirty="0" smtClean="0"/>
          </a:p>
          <a:p>
            <a:pPr marL="88900" indent="177800" algn="just" fontAlgn="auto">
              <a:lnSpc>
                <a:spcPct val="150000"/>
              </a:lnSpc>
              <a:spcBef>
                <a:spcPts val="0"/>
              </a:spcBef>
              <a:spcAft>
                <a:spcPts val="0"/>
              </a:spcAft>
              <a:buBlip>
                <a:blip r:embed="rId3"/>
              </a:buBlip>
              <a:tabLst>
                <a:tab pos="88900" algn="l"/>
              </a:tabLst>
              <a:defRPr/>
            </a:pPr>
            <a:endParaRPr lang="tr-TR" sz="1400" dirty="0" smtClean="0">
              <a:latin typeface="Times New Roman"/>
              <a:ea typeface="Times New Roman"/>
            </a:endParaRPr>
          </a:p>
          <a:p>
            <a:pPr marL="88900" indent="177800" algn="just" fontAlgn="auto">
              <a:lnSpc>
                <a:spcPct val="150000"/>
              </a:lnSpc>
              <a:spcBef>
                <a:spcPts val="0"/>
              </a:spcBef>
              <a:spcAft>
                <a:spcPts val="0"/>
              </a:spcAft>
              <a:tabLst>
                <a:tab pos="88900" algn="l"/>
              </a:tabLst>
              <a:defRPr/>
            </a:pPr>
            <a:endParaRPr lang="tr-TR" sz="1400" dirty="0">
              <a:latin typeface="Times New Roman"/>
              <a:ea typeface="Times New Roman"/>
            </a:endParaRPr>
          </a:p>
        </p:txBody>
      </p:sp>
      <p:sp>
        <p:nvSpPr>
          <p:cNvPr id="15" name="Slayt Numarası Yer Tutucusu 4"/>
          <p:cNvSpPr txBox="1">
            <a:spLocks/>
          </p:cNvSpPr>
          <p:nvPr/>
        </p:nvSpPr>
        <p:spPr>
          <a:xfrm>
            <a:off x="0" y="6411913"/>
            <a:ext cx="9144000" cy="365125"/>
          </a:xfrm>
          <a:prstGeom prst="rect">
            <a:avLst/>
          </a:prstGeom>
        </p:spPr>
        <p:txBody>
          <a:bodyPr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tr-TR" dirty="0" smtClean="0">
                <a:solidFill>
                  <a:schemeClr val="bg1">
                    <a:lumMod val="75000"/>
                  </a:schemeClr>
                </a:solidFill>
              </a:rPr>
              <a:t>                                                                                                                   </a:t>
            </a:r>
            <a:r>
              <a:rPr lang="tr-TR" sz="1100" dirty="0" smtClean="0">
                <a:solidFill>
                  <a:schemeClr val="bg1">
                    <a:lumMod val="75000"/>
                  </a:schemeClr>
                </a:solidFill>
              </a:rPr>
              <a:t>           </a:t>
            </a:r>
            <a:r>
              <a:rPr lang="tr-TR" sz="1300" dirty="0" smtClean="0">
                <a:solidFill>
                  <a:schemeClr val="tx1"/>
                </a:solidFill>
              </a:rPr>
              <a:t>- </a:t>
            </a:r>
            <a:fld id="{64F0C363-9D37-494E-9C60-938CD535A254}" type="slidenum">
              <a:rPr lang="tr-TR" smtClean="0">
                <a:solidFill>
                  <a:schemeClr val="tx1"/>
                </a:solidFill>
              </a:rPr>
              <a:pPr algn="l" fontAlgn="auto">
                <a:spcBef>
                  <a:spcPts val="0"/>
                </a:spcBef>
                <a:spcAft>
                  <a:spcPts val="0"/>
                </a:spcAft>
                <a:defRPr/>
              </a:pPr>
              <a:t>7</a:t>
            </a:fld>
            <a:r>
              <a:rPr lang="tr-TR" sz="1300" dirty="0" smtClean="0">
                <a:solidFill>
                  <a:schemeClr val="tx1"/>
                </a:solidFill>
              </a:rPr>
              <a:t> -</a:t>
            </a:r>
            <a:endParaRPr lang="tr-TR" sz="1300" dirty="0">
              <a:solidFill>
                <a:schemeClr val="tx1"/>
              </a:solidFill>
            </a:endParaRPr>
          </a:p>
        </p:txBody>
      </p:sp>
      <p:cxnSp>
        <p:nvCxnSpPr>
          <p:cNvPr id="18" name="17 Düz Bağlayıcı"/>
          <p:cNvCxnSpPr/>
          <p:nvPr/>
        </p:nvCxnSpPr>
        <p:spPr>
          <a:xfrm>
            <a:off x="928662" y="1785926"/>
            <a:ext cx="700092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Dikdörtgen"/>
          <p:cNvSpPr/>
          <p:nvPr/>
        </p:nvSpPr>
        <p:spPr>
          <a:xfrm>
            <a:off x="4071934" y="1428736"/>
            <a:ext cx="4572000" cy="4539704"/>
          </a:xfrm>
          <a:prstGeom prst="rect">
            <a:avLst/>
          </a:prstGeom>
        </p:spPr>
        <p:txBody>
          <a:bodyPr wrap="square">
            <a:spAutoFit/>
          </a:bodyPr>
          <a:lstStyle/>
          <a:p>
            <a:pPr algn="ctr"/>
            <a:r>
              <a:rPr lang="tr-TR" sz="1600" b="1" dirty="0" smtClean="0">
                <a:latin typeface="+mj-lt"/>
              </a:rPr>
              <a:t>2020-2021 EĞİTİM-ÖĞRETİM YILI</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Derslik Sayısı : 7</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Isınma Durumu : Kalorifer (Doğal Gaz)</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Oda Sayısı :11</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İdareci Oda Sayısı :2</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Arşiv  Oda : 1</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Oyun Odası : 1</a:t>
            </a:r>
          </a:p>
          <a:p>
            <a:pPr marL="88900" indent="177800" algn="just" fontAlgn="auto">
              <a:lnSpc>
                <a:spcPct val="150000"/>
              </a:lnSpc>
              <a:spcBef>
                <a:spcPts val="0"/>
              </a:spcBef>
              <a:spcAft>
                <a:spcPts val="0"/>
              </a:spcAft>
              <a:buBlip>
                <a:blip r:embed="rId3"/>
              </a:buBlip>
              <a:tabLst>
                <a:tab pos="88900" algn="l"/>
              </a:tabLst>
              <a:defRPr/>
            </a:pPr>
            <a:r>
              <a:rPr lang="tr-TR" sz="1400" dirty="0" err="1" smtClean="0">
                <a:latin typeface="+mj-lt"/>
              </a:rPr>
              <a:t>Stem</a:t>
            </a:r>
            <a:r>
              <a:rPr lang="tr-TR" sz="1400" dirty="0" smtClean="0">
                <a:latin typeface="+mj-lt"/>
              </a:rPr>
              <a:t> ve Robotik Kodlama Atölyesi : 1</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Öğretmenler Odası : 1</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Rehber Öğretmen Odası : 1</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Amfi Salonu : 1</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Beslenme Odası : 1</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Mutfak : 1</a:t>
            </a:r>
          </a:p>
          <a:p>
            <a:pPr marL="88900" indent="177800" algn="just" fontAlgn="auto">
              <a:lnSpc>
                <a:spcPct val="150000"/>
              </a:lnSpc>
              <a:spcBef>
                <a:spcPts val="0"/>
              </a:spcBef>
              <a:spcAft>
                <a:spcPts val="0"/>
              </a:spcAft>
              <a:buBlip>
                <a:blip r:embed="rId3"/>
              </a:buBlip>
              <a:tabLst>
                <a:tab pos="88900" algn="l"/>
              </a:tabLst>
              <a:defRPr/>
            </a:pPr>
            <a:r>
              <a:rPr lang="tr-TR" sz="1400" dirty="0" smtClean="0">
                <a:latin typeface="+mj-lt"/>
              </a:rPr>
              <a:t>WC : 5</a:t>
            </a:r>
            <a:endParaRPr lang="tr-TR" sz="14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up 10"/>
          <p:cNvGrpSpPr>
            <a:grpSpLocks/>
          </p:cNvGrpSpPr>
          <p:nvPr/>
        </p:nvGrpSpPr>
        <p:grpSpPr bwMode="auto">
          <a:xfrm>
            <a:off x="-25400" y="-12700"/>
            <a:ext cx="9185275" cy="866775"/>
            <a:chOff x="0" y="3994375"/>
            <a:chExt cx="6858000" cy="1155249"/>
          </a:xfrm>
        </p:grpSpPr>
        <p:pic>
          <p:nvPicPr>
            <p:cNvPr id="12521" name="Resim 11"/>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13" name="Metin kutusu 12"/>
            <p:cNvSpPr txBox="1"/>
            <p:nvPr/>
          </p:nvSpPr>
          <p:spPr>
            <a:xfrm>
              <a:off x="188459" y="4104399"/>
              <a:ext cx="1943851" cy="330071"/>
            </a:xfrm>
            <a:prstGeom prst="rect">
              <a:avLst/>
            </a:prstGeom>
            <a:noFill/>
          </p:spPr>
          <p:txBody>
            <a:bodyPr>
              <a:spAutoFit/>
            </a:bodyPr>
            <a:lstStyle/>
            <a:p>
              <a:pPr>
                <a:defRPr/>
              </a:pPr>
              <a:r>
                <a:rPr lang="tr-TR" sz="1000" b="1" dirty="0">
                  <a:solidFill>
                    <a:srgbClr val="FFFFFF"/>
                  </a:solidFill>
                  <a:effectLst>
                    <a:outerShdw blurRad="38100" dist="38100" dir="2700000" algn="tl">
                      <a:srgbClr val="C0C0C0"/>
                    </a:outerShdw>
                  </a:effectLst>
                  <a:latin typeface="Sakkal Majalla" pitchFamily="2" charset="-78"/>
                  <a:cs typeface="Sakkal Majalla" pitchFamily="2" charset="-78"/>
                </a:rPr>
                <a:t>Vedat Çeliker Anaokulu Müdürlüğü</a:t>
              </a:r>
            </a:p>
          </p:txBody>
        </p:sp>
      </p:grpSp>
      <p:sp>
        <p:nvSpPr>
          <p:cNvPr id="12291" name="Dikdörtgen 8"/>
          <p:cNvSpPr>
            <a:spLocks noChangeArrowheads="1"/>
          </p:cNvSpPr>
          <p:nvPr/>
        </p:nvSpPr>
        <p:spPr bwMode="auto">
          <a:xfrm>
            <a:off x="731838" y="858838"/>
            <a:ext cx="7392987" cy="307975"/>
          </a:xfrm>
          <a:prstGeom prst="rect">
            <a:avLst/>
          </a:prstGeom>
          <a:noFill/>
          <a:ln w="9525">
            <a:noFill/>
            <a:miter lim="800000"/>
            <a:headEnd/>
            <a:tailEnd/>
          </a:ln>
        </p:spPr>
        <p:txBody>
          <a:bodyPr>
            <a:spAutoFit/>
          </a:bodyPr>
          <a:lstStyle/>
          <a:p>
            <a:pPr algn="ctr"/>
            <a:r>
              <a:rPr lang="tr-TR" sz="1400" b="1" dirty="0">
                <a:solidFill>
                  <a:srgbClr val="000000"/>
                </a:solidFill>
                <a:latin typeface="Cambria" pitchFamily="18" charset="0"/>
              </a:rPr>
              <a:t>VEDAT ÇELİKER  ANAOKULU ÖĞRENCİ BİLGİLERİ</a:t>
            </a:r>
          </a:p>
        </p:txBody>
      </p:sp>
      <p:graphicFrame>
        <p:nvGraphicFramePr>
          <p:cNvPr id="3" name="Tablo 2"/>
          <p:cNvGraphicFramePr>
            <a:graphicFrameLocks noGrp="1"/>
          </p:cNvGraphicFramePr>
          <p:nvPr/>
        </p:nvGraphicFramePr>
        <p:xfrm>
          <a:off x="755576" y="1628800"/>
          <a:ext cx="7602633" cy="4157654"/>
        </p:xfrm>
        <a:graphic>
          <a:graphicData uri="http://schemas.openxmlformats.org/drawingml/2006/table">
            <a:tbl>
              <a:tblPr/>
              <a:tblGrid>
                <a:gridCol w="826930"/>
                <a:gridCol w="346288"/>
                <a:gridCol w="285752"/>
                <a:gridCol w="321856"/>
                <a:gridCol w="139536"/>
                <a:gridCol w="178721"/>
                <a:gridCol w="248261"/>
                <a:gridCol w="248261"/>
                <a:gridCol w="248261"/>
                <a:gridCol w="330406"/>
                <a:gridCol w="248261"/>
                <a:gridCol w="332233"/>
                <a:gridCol w="330408"/>
                <a:gridCol w="248261"/>
                <a:gridCol w="383346"/>
                <a:gridCol w="330406"/>
                <a:gridCol w="352515"/>
                <a:gridCol w="174854"/>
                <a:gridCol w="164291"/>
                <a:gridCol w="166115"/>
                <a:gridCol w="248261"/>
                <a:gridCol w="248261"/>
                <a:gridCol w="332233"/>
                <a:gridCol w="330408"/>
                <a:gridCol w="248261"/>
                <a:gridCol w="290247"/>
              </a:tblGrid>
              <a:tr h="362952">
                <a:tc gridSpan="24">
                  <a:txBody>
                    <a:bodyPr/>
                    <a:lstStyle/>
                    <a:p>
                      <a:pPr marL="180975" marR="0" lvl="0" indent="0" algn="l" defTabSz="914400" rtl="0" eaLnBrk="1" fontAlgn="base" latinLnBrk="0" hangingPunct="1">
                        <a:lnSpc>
                          <a:spcPct val="115000"/>
                        </a:lnSpc>
                        <a:spcBef>
                          <a:spcPct val="0"/>
                        </a:spcBef>
                        <a:spcAft>
                          <a:spcPct val="0"/>
                        </a:spcAft>
                        <a:buClrTx/>
                        <a:buSzPts val="1200"/>
                        <a:buFont typeface="Calibri" pitchFamily="34" charset="0"/>
                        <a:buNone/>
                        <a:tabLst/>
                      </a:pPr>
                      <a:r>
                        <a:rPr kumimoji="0" lang="tr-TR" sz="900" b="1" i="0" u="none" strike="noStrike" cap="none" normalizeH="0" baseline="0" dirty="0" smtClean="0">
                          <a:ln>
                            <a:noFill/>
                          </a:ln>
                          <a:solidFill>
                            <a:srgbClr val="FFFFFF"/>
                          </a:solidFill>
                          <a:effectLst/>
                          <a:latin typeface="Calibri" pitchFamily="34" charset="0"/>
                          <a:cs typeface="Calibri" pitchFamily="34" charset="0"/>
                        </a:rPr>
                        <a:t>A. ÖĞRENCİ BİLGİLERİ </a:t>
                      </a:r>
                      <a:endParaRPr kumimoji="0" lang="tr-TR" sz="9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4F81BD"/>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marL="180975" marR="0" lvl="0" indent="0" algn="l" defTabSz="914400" rtl="0" eaLnBrk="1" fontAlgn="base" latinLnBrk="0" hangingPunct="1">
                        <a:lnSpc>
                          <a:spcPct val="115000"/>
                        </a:lnSpc>
                        <a:spcBef>
                          <a:spcPct val="0"/>
                        </a:spcBef>
                        <a:spcAft>
                          <a:spcPct val="0"/>
                        </a:spcAft>
                        <a:buClrTx/>
                        <a:buSzPts val="1200"/>
                        <a:buFont typeface="Calibri" pitchFamily="34" charset="0"/>
                        <a:buNone/>
                        <a:tabLst/>
                      </a:pPr>
                      <a:endPar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4F81BD"/>
                    </a:solidFill>
                  </a:tcPr>
                </a:tc>
                <a:tc>
                  <a:txBody>
                    <a:bodyPr/>
                    <a:lstStyle/>
                    <a:p>
                      <a:pPr marL="180975" marR="0" lvl="0" indent="0" algn="l" defTabSz="914400" rtl="0" eaLnBrk="1" fontAlgn="base" latinLnBrk="0" hangingPunct="1">
                        <a:lnSpc>
                          <a:spcPct val="115000"/>
                        </a:lnSpc>
                        <a:spcBef>
                          <a:spcPct val="0"/>
                        </a:spcBef>
                        <a:spcAft>
                          <a:spcPct val="0"/>
                        </a:spcAft>
                        <a:buClrTx/>
                        <a:buSzPts val="1200"/>
                        <a:buFont typeface="Calibri" pitchFamily="34" charset="0"/>
                        <a:buNone/>
                        <a:tabLst/>
                      </a:pPr>
                      <a:endParaRPr kumimoji="0" lang="tr-TR" sz="9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4F81BD"/>
                    </a:solidFill>
                  </a:tcPr>
                </a:tc>
              </a:tr>
              <a:tr h="4838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gridSpan="1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Times New Roman" pitchFamily="18" charset="0"/>
                          <a:cs typeface="Times New Roman" pitchFamily="18" charset="0"/>
                        </a:rPr>
                        <a:t>2019-2020  EĞİTİM- ÖĞRETİM YILI</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dirty="0"/>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1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Times New Roman" pitchFamily="18" charset="0"/>
                          <a:cs typeface="Times New Roman" pitchFamily="18" charset="0"/>
                        </a:rPr>
                        <a:t>2020-2021 EĞİTİM- ÖĞRETİM YILI</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838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gridSpan="1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Anaokulu Toplam Kız Erkek Öğrenci Sayıları</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1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Times New Roman" pitchFamily="18" charset="0"/>
                          <a:cs typeface="Times New Roman" pitchFamily="18" charset="0"/>
                        </a:rPr>
                        <a:t>Anaokulu Toplam Kız Erkek Öğrenci Sayıları</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60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Times New Roman" pitchFamily="18" charset="0"/>
                          <a:cs typeface="Times New Roman" pitchFamily="18" charset="0"/>
                        </a:rPr>
                        <a:t>K</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Times New Roman" pitchFamily="18" charset="0"/>
                          <a:cs typeface="Times New Roman" pitchFamily="18" charset="0"/>
                        </a:rPr>
                        <a:t>E</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Times New Roman" pitchFamily="18" charset="0"/>
                          <a:cs typeface="Times New Roman" pitchFamily="18" charset="0"/>
                        </a:rPr>
                        <a:t>T</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Times New Roman" pitchFamily="18" charset="0"/>
                          <a:cs typeface="Times New Roman" pitchFamily="18" charset="0"/>
                        </a:rPr>
                        <a:t>K</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Times New Roman" pitchFamily="18" charset="0"/>
                          <a:cs typeface="Times New Roman" pitchFamily="18" charset="0"/>
                        </a:rPr>
                        <a:t>E</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Times New Roman" pitchFamily="18" charset="0"/>
                          <a:cs typeface="Times New Roman" pitchFamily="18" charset="0"/>
                        </a:rPr>
                        <a:t>T</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5227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Times New Roman" pitchFamily="18" charset="0"/>
                          <a:cs typeface="Times New Roman" pitchFamily="18" charset="0"/>
                        </a:rPr>
                        <a:t>ÖĞRENCİ SAYISI</a:t>
                      </a: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Times New Roman" pitchFamily="18" charset="0"/>
                          <a:cs typeface="Times New Roman" pitchFamily="18" charset="0"/>
                        </a:rPr>
                        <a:t>141</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Times New Roman" pitchFamily="18" charset="0"/>
                          <a:cs typeface="Times New Roman" pitchFamily="18" charset="0"/>
                        </a:rPr>
                        <a:t>160</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Times New Roman" pitchFamily="18" charset="0"/>
                          <a:cs typeface="Times New Roman" pitchFamily="18" charset="0"/>
                        </a:rPr>
                        <a:t>301</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Times New Roman" pitchFamily="18" charset="0"/>
                          <a:cs typeface="Times New Roman" pitchFamily="18" charset="0"/>
                        </a:rPr>
                        <a:t>94</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Times New Roman" pitchFamily="18" charset="0"/>
                          <a:cs typeface="Times New Roman" pitchFamily="18" charset="0"/>
                        </a:rPr>
                        <a:t>119</a:t>
                      </a: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Times New Roman" pitchFamily="18" charset="0"/>
                          <a:cs typeface="Times New Roman" pitchFamily="18" charset="0"/>
                        </a:rPr>
                        <a:t>213</a:t>
                      </a: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460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460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r h="460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noFill/>
                  </a:tcPr>
                </a:tc>
              </a:tr>
              <a:tr h="4608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7BA0C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Calibri" pitchFamily="34"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7068" marR="57068" marT="0" marB="0" anchor="ctr" horzOverflow="overflow">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rgbClr val="D3DFEE"/>
                    </a:solidFill>
                  </a:tcPr>
                </a:tc>
              </a:tr>
            </a:tbl>
          </a:graphicData>
        </a:graphic>
      </p:graphicFrame>
      <p:sp>
        <p:nvSpPr>
          <p:cNvPr id="12520" name="Slayt Numarası Yer Tutucusu 4"/>
          <p:cNvSpPr txBox="1">
            <a:spLocks/>
          </p:cNvSpPr>
          <p:nvPr/>
        </p:nvSpPr>
        <p:spPr bwMode="auto">
          <a:xfrm>
            <a:off x="0" y="6411913"/>
            <a:ext cx="9144000" cy="365125"/>
          </a:xfrm>
          <a:prstGeom prst="rect">
            <a:avLst/>
          </a:prstGeom>
          <a:noFill/>
          <a:ln w="9525">
            <a:noFill/>
            <a:miter lim="800000"/>
            <a:headEnd/>
            <a:tailEnd/>
          </a:ln>
        </p:spPr>
        <p:txBody>
          <a:bodyPr anchor="ctr"/>
          <a:lstStyle/>
          <a:p>
            <a:r>
              <a:rPr lang="tr-TR" sz="1200">
                <a:solidFill>
                  <a:srgbClr val="BFBFBF"/>
                </a:solidFill>
                <a:latin typeface="Calibri" pitchFamily="34" charset="0"/>
              </a:rPr>
              <a:t>                                                                                                                 </a:t>
            </a:r>
            <a:r>
              <a:rPr lang="tr-TR" sz="1100">
                <a:solidFill>
                  <a:srgbClr val="BFBFBF"/>
                </a:solidFill>
                <a:latin typeface="Calibri" pitchFamily="34" charset="0"/>
              </a:rPr>
              <a:t>             </a:t>
            </a:r>
            <a:r>
              <a:rPr lang="tr-TR" sz="1300">
                <a:solidFill>
                  <a:srgbClr val="000000"/>
                </a:solidFill>
                <a:latin typeface="Calibri" pitchFamily="34" charset="0"/>
              </a:rPr>
              <a:t>- </a:t>
            </a:r>
            <a:fld id="{14A1F435-D6CD-4C92-9338-B3528A26F082}" type="slidenum">
              <a:rPr lang="tr-TR" sz="1200">
                <a:solidFill>
                  <a:srgbClr val="000000"/>
                </a:solidFill>
                <a:latin typeface="Calibri" pitchFamily="34" charset="0"/>
              </a:rPr>
              <a:pPr/>
              <a:t>8</a:t>
            </a:fld>
            <a:r>
              <a:rPr lang="tr-TR" sz="1300">
                <a:solidFill>
                  <a:srgbClr val="000000"/>
                </a:solidFill>
                <a:latin typeface="Calibri" pitchFamily="34" charset="0"/>
              </a:rPr>
              <a:t> -</a:t>
            </a:r>
          </a:p>
        </p:txBody>
      </p:sp>
      <p:sp>
        <p:nvSpPr>
          <p:cNvPr id="8" name="7 Altbilgi Yer Tutucusu"/>
          <p:cNvSpPr>
            <a:spLocks noGrp="1"/>
          </p:cNvSpPr>
          <p:nvPr>
            <p:ph type="ftr" sz="quarter" idx="11"/>
          </p:nvPr>
        </p:nvSpPr>
        <p:spPr/>
        <p:txBody>
          <a:bodyPr/>
          <a:lstStyle/>
          <a:p>
            <a:pPr>
              <a:defRPr/>
            </a:pP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8"/>
          <p:cNvGrpSpPr>
            <a:grpSpLocks/>
          </p:cNvGrpSpPr>
          <p:nvPr/>
        </p:nvGrpSpPr>
        <p:grpSpPr bwMode="auto">
          <a:xfrm>
            <a:off x="-25400" y="-12700"/>
            <a:ext cx="9185275" cy="584180"/>
            <a:chOff x="0" y="3994375"/>
            <a:chExt cx="6858000" cy="1155249"/>
          </a:xfrm>
        </p:grpSpPr>
        <p:pic>
          <p:nvPicPr>
            <p:cNvPr id="17582" name="Resim 9"/>
            <p:cNvPicPr>
              <a:picLocks noChangeAspect="1"/>
            </p:cNvPicPr>
            <p:nvPr/>
          </p:nvPicPr>
          <p:blipFill>
            <a:blip r:embed="rId2" cstate="print"/>
            <a:srcRect/>
            <a:stretch>
              <a:fillRect/>
            </a:stretch>
          </p:blipFill>
          <p:spPr bwMode="auto">
            <a:xfrm>
              <a:off x="0" y="3994375"/>
              <a:ext cx="6858000" cy="1155249"/>
            </a:xfrm>
            <a:prstGeom prst="rect">
              <a:avLst/>
            </a:prstGeom>
            <a:noFill/>
            <a:ln w="9525">
              <a:noFill/>
              <a:miter lim="800000"/>
              <a:headEnd/>
              <a:tailEnd/>
            </a:ln>
          </p:spPr>
        </p:pic>
        <p:sp>
          <p:nvSpPr>
            <p:cNvPr id="14" name="Metin kutusu 13"/>
            <p:cNvSpPr txBox="1"/>
            <p:nvPr/>
          </p:nvSpPr>
          <p:spPr>
            <a:xfrm>
              <a:off x="18964" y="4007070"/>
              <a:ext cx="4950905" cy="246128"/>
            </a:xfrm>
            <a:prstGeom prst="rect">
              <a:avLst/>
            </a:prstGeom>
            <a:noFill/>
          </p:spPr>
          <p:txBody>
            <a:bodyPr wrap="square">
              <a:spAutoFit/>
            </a:bodyPr>
            <a:lstStyle/>
            <a:p>
              <a:pPr fontAlgn="auto">
                <a:spcBef>
                  <a:spcPts val="0"/>
                </a:spcBef>
                <a:spcAft>
                  <a:spcPts val="0"/>
                </a:spcAft>
                <a:defRPr/>
              </a:pPr>
              <a:r>
                <a:rPr lang="tr-TR" sz="1000" b="1" dirty="0">
                  <a:solidFill>
                    <a:schemeClr val="bg1"/>
                  </a:solidFill>
                  <a:effectLst>
                    <a:outerShdw blurRad="38100" dist="38100" dir="2700000" algn="tl">
                      <a:srgbClr val="C0C0C0"/>
                    </a:outerShdw>
                  </a:effectLst>
                  <a:latin typeface="Sakkal Majalla" pitchFamily="2" charset="-78"/>
                  <a:cs typeface="Sakkal Majalla" pitchFamily="2" charset="-78"/>
                </a:rPr>
                <a:t>Vedat Çeliker Anaokulu </a:t>
              </a:r>
              <a:r>
                <a:rPr lang="tr-TR" sz="1000" b="1" dirty="0" smtClean="0">
                  <a:solidFill>
                    <a:schemeClr val="bg1"/>
                  </a:solidFill>
                  <a:effectLst>
                    <a:outerShdw blurRad="38100" dist="38100" dir="2700000" algn="tl">
                      <a:srgbClr val="C0C0C0"/>
                    </a:outerShdw>
                  </a:effectLst>
                  <a:latin typeface="Sakkal Majalla" pitchFamily="2" charset="-78"/>
                  <a:cs typeface="Sakkal Majalla" pitchFamily="2" charset="-78"/>
                </a:rPr>
                <a:t>Müdürlüğü</a:t>
              </a:r>
              <a:endParaRPr lang="tr-TR" sz="1000" b="1" dirty="0" smtClean="0"/>
            </a:p>
          </p:txBody>
        </p:sp>
      </p:grpSp>
      <p:sp>
        <p:nvSpPr>
          <p:cNvPr id="12" name="Slayt Numarası Yer Tutucusu 4"/>
          <p:cNvSpPr txBox="1">
            <a:spLocks/>
          </p:cNvSpPr>
          <p:nvPr/>
        </p:nvSpPr>
        <p:spPr>
          <a:xfrm>
            <a:off x="0" y="6411913"/>
            <a:ext cx="9144000" cy="365125"/>
          </a:xfrm>
          <a:prstGeom prst="rect">
            <a:avLst/>
          </a:prstGeom>
        </p:spPr>
        <p:txBody>
          <a:bodyPr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auto">
              <a:spcBef>
                <a:spcPts val="0"/>
              </a:spcBef>
              <a:spcAft>
                <a:spcPts val="0"/>
              </a:spcAft>
              <a:defRPr/>
            </a:pPr>
            <a:r>
              <a:rPr lang="tr-TR" dirty="0" smtClean="0">
                <a:solidFill>
                  <a:schemeClr val="bg1">
                    <a:lumMod val="75000"/>
                  </a:schemeClr>
                </a:solidFill>
              </a:rPr>
              <a:t>                                                                         </a:t>
            </a:r>
            <a:r>
              <a:rPr lang="tr-TR" sz="1100" dirty="0" smtClean="0">
                <a:solidFill>
                  <a:schemeClr val="bg1">
                    <a:lumMod val="75000"/>
                  </a:schemeClr>
                </a:solidFill>
              </a:rPr>
              <a:t>                                                        </a:t>
            </a:r>
            <a:r>
              <a:rPr lang="tr-TR" sz="1300" dirty="0" smtClean="0">
                <a:solidFill>
                  <a:schemeClr val="tx1"/>
                </a:solidFill>
              </a:rPr>
              <a:t>- </a:t>
            </a:r>
            <a:fld id="{1E7207FA-D4A6-425B-B7E6-F4B02CC6B279}" type="slidenum">
              <a:rPr lang="tr-TR" smtClean="0">
                <a:solidFill>
                  <a:schemeClr val="tx1"/>
                </a:solidFill>
              </a:rPr>
              <a:pPr algn="l" fontAlgn="auto">
                <a:spcBef>
                  <a:spcPts val="0"/>
                </a:spcBef>
                <a:spcAft>
                  <a:spcPts val="0"/>
                </a:spcAft>
                <a:defRPr/>
              </a:pPr>
              <a:t>9</a:t>
            </a:fld>
            <a:r>
              <a:rPr lang="tr-TR" sz="1300" dirty="0" smtClean="0">
                <a:solidFill>
                  <a:schemeClr val="tx1"/>
                </a:solidFill>
              </a:rPr>
              <a:t> -</a:t>
            </a:r>
            <a:endParaRPr lang="tr-TR" sz="1300" dirty="0">
              <a:solidFill>
                <a:schemeClr val="tx1"/>
              </a:solidFill>
            </a:endParaRPr>
          </a:p>
        </p:txBody>
      </p:sp>
      <p:graphicFrame>
        <p:nvGraphicFramePr>
          <p:cNvPr id="10" name="9 Tablo"/>
          <p:cNvGraphicFramePr>
            <a:graphicFrameLocks noGrp="1"/>
          </p:cNvGraphicFramePr>
          <p:nvPr/>
        </p:nvGraphicFramePr>
        <p:xfrm>
          <a:off x="571472" y="571480"/>
          <a:ext cx="7286678" cy="4081808"/>
        </p:xfrm>
        <a:graphic>
          <a:graphicData uri="http://schemas.openxmlformats.org/drawingml/2006/table">
            <a:tbl>
              <a:tblPr/>
              <a:tblGrid>
                <a:gridCol w="359016"/>
                <a:gridCol w="837702"/>
                <a:gridCol w="917483"/>
                <a:gridCol w="2459919"/>
                <a:gridCol w="850998"/>
                <a:gridCol w="571764"/>
                <a:gridCol w="545173"/>
                <a:gridCol w="744623"/>
              </a:tblGrid>
              <a:tr h="99545">
                <a:tc gridSpan="8">
                  <a:txBody>
                    <a:bodyPr/>
                    <a:lstStyle/>
                    <a:p>
                      <a:pPr algn="ctr" fontAlgn="b"/>
                      <a:r>
                        <a:rPr lang="tr-TR" sz="650" b="0" i="0" u="none" strike="noStrike" dirty="0">
                          <a:latin typeface="Arial Tur"/>
                        </a:rPr>
                        <a:t> </a:t>
                      </a:r>
                    </a:p>
                  </a:txBody>
                  <a:tcPr marL="0" marR="0" marT="0" marB="0" anchor="b">
                    <a:lnL>
                      <a:noFill/>
                    </a:lnL>
                    <a:lnR>
                      <a:noFill/>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9090">
                <a:tc gridSpan="8">
                  <a:txBody>
                    <a:bodyPr/>
                    <a:lstStyle/>
                    <a:p>
                      <a:pPr algn="ctr" fontAlgn="ctr"/>
                      <a:r>
                        <a:rPr lang="tr-TR" sz="650" b="1" i="0" u="none" strike="noStrike" dirty="0">
                          <a:latin typeface="Arial Tur"/>
                        </a:rPr>
                        <a:t>VEDAT ÇELİKER ANAOKULU</a:t>
                      </a:r>
                      <a:br>
                        <a:rPr lang="tr-TR" sz="650" b="1" i="0" u="none" strike="noStrike" dirty="0">
                          <a:latin typeface="Arial Tur"/>
                        </a:rPr>
                      </a:br>
                      <a:r>
                        <a:rPr lang="tr-TR" sz="650" b="1" i="0" u="none" strike="noStrike" dirty="0">
                          <a:latin typeface="Arial Tur"/>
                        </a:rPr>
                        <a:t>SINIF-ŞUBELERİN SABAH-ÖĞLEN GRUPLARI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33CC3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9545">
                <a:tc gridSpan="8">
                  <a:txBody>
                    <a:bodyPr/>
                    <a:lstStyle/>
                    <a:p>
                      <a:pPr algn="ctr" fontAlgn="ctr"/>
                      <a:r>
                        <a:rPr lang="tr-TR" sz="650" b="1" i="0" u="none" strike="noStrike" dirty="0">
                          <a:latin typeface="Arial Tur"/>
                        </a:rPr>
                        <a:t>SABAH GRUPLARI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9090">
                <a:tc>
                  <a:txBody>
                    <a:bodyPr/>
                    <a:lstStyle/>
                    <a:p>
                      <a:pPr algn="ctr" fontAlgn="ctr"/>
                      <a:r>
                        <a:rPr lang="tr-TR" sz="650" b="1" i="0" u="none" strike="noStrike">
                          <a:solidFill>
                            <a:srgbClr val="000000"/>
                          </a:solidFill>
                          <a:latin typeface="Times New Roman"/>
                        </a:rPr>
                        <a:t>S.N.</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a:latin typeface="Arial Tur"/>
                        </a:rPr>
                        <a:t>GRUBU</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9FF33"/>
                    </a:solidFill>
                  </a:tcPr>
                </a:tc>
                <a:tc>
                  <a:txBody>
                    <a:bodyPr/>
                    <a:lstStyle/>
                    <a:p>
                      <a:pPr algn="ctr" fontAlgn="ctr"/>
                      <a:r>
                        <a:rPr lang="tr-TR" sz="650" b="1" i="0" u="none" strike="noStrike">
                          <a:solidFill>
                            <a:srgbClr val="000000"/>
                          </a:solidFill>
                          <a:latin typeface="Times New Roman"/>
                        </a:rPr>
                        <a:t>SINIF-ŞUBE</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dirty="0">
                          <a:solidFill>
                            <a:srgbClr val="000000"/>
                          </a:solidFill>
                          <a:latin typeface="Times New Roman"/>
                        </a:rPr>
                        <a:t>ÖĞRETMENLER</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a:latin typeface="Arial Tur"/>
                        </a:rPr>
                        <a:t>YAŞ</a:t>
                      </a:r>
                      <a:br>
                        <a:rPr lang="tr-TR" sz="650" b="1" i="0" u="none" strike="noStrike">
                          <a:latin typeface="Arial Tur"/>
                        </a:rPr>
                      </a:br>
                      <a:r>
                        <a:rPr lang="tr-TR" sz="650" b="1" i="0" u="none" strike="noStrike">
                          <a:latin typeface="Arial Tur"/>
                        </a:rPr>
                        <a:t>GRUPLARI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a:latin typeface="Arial Tur"/>
                        </a:rPr>
                        <a:t>ERKEK</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a:latin typeface="Arial Tur"/>
                        </a:rPr>
                        <a:t>KIZ</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a:latin typeface="Arial Tur"/>
                        </a:rPr>
                        <a:t>TOPLAM</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r>
              <a:tr h="99545">
                <a:tc>
                  <a:txBody>
                    <a:bodyPr/>
                    <a:lstStyle/>
                    <a:p>
                      <a:pPr algn="ctr" fontAlgn="ctr"/>
                      <a:r>
                        <a:rPr lang="tr-TR" sz="650" b="1" i="0" u="none" strike="noStrike">
                          <a:solidFill>
                            <a:srgbClr val="000000"/>
                          </a:solidFill>
                          <a:latin typeface="Times New Roman"/>
                        </a:rPr>
                        <a:t>1</a:t>
                      </a: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SABAH</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dirty="0" smtClean="0">
                          <a:solidFill>
                            <a:srgbClr val="000000"/>
                          </a:solidFill>
                          <a:latin typeface="Times New Roman"/>
                        </a:rPr>
                        <a:t>3-A</a:t>
                      </a:r>
                      <a:endParaRPr lang="tr-TR" sz="650" b="1" i="0" u="none" strike="noStrike" dirty="0">
                        <a:solidFill>
                          <a:srgbClr val="000000"/>
                        </a:solidFill>
                        <a:latin typeface="Times New Roman"/>
                      </a:endParaRP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Kübra</a:t>
                      </a:r>
                      <a:r>
                        <a:rPr lang="tr-TR" sz="650" b="0" i="0" u="none" strike="noStrike" baseline="0" dirty="0" smtClean="0">
                          <a:solidFill>
                            <a:srgbClr val="000000"/>
                          </a:solidFill>
                          <a:latin typeface="Times New Roman"/>
                        </a:rPr>
                        <a:t> GÜNGÖR</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2017</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a:latin typeface="Arial Tur"/>
                        </a:rPr>
                        <a:t>9</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4</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11</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66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a:solidFill>
                            <a:srgbClr val="000000"/>
                          </a:solidFill>
                          <a:latin typeface="Times New Roman"/>
                        </a:rPr>
                        <a:t>2</a:t>
                      </a: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SABAH</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dirty="0" smtClean="0">
                          <a:solidFill>
                            <a:srgbClr val="000000"/>
                          </a:solidFill>
                          <a:latin typeface="Times New Roman"/>
                        </a:rPr>
                        <a:t>4-A</a:t>
                      </a:r>
                      <a:endParaRPr lang="tr-TR" sz="650" b="1" i="0" u="none" strike="noStrike" dirty="0">
                        <a:solidFill>
                          <a:srgbClr val="000000"/>
                        </a:solidFill>
                        <a:latin typeface="Times New Roman"/>
                      </a:endParaRP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Mehtap</a:t>
                      </a:r>
                      <a:r>
                        <a:rPr lang="tr-TR" sz="650" b="0" i="0" u="none" strike="noStrike" baseline="0" dirty="0" smtClean="0">
                          <a:solidFill>
                            <a:srgbClr val="000000"/>
                          </a:solidFill>
                          <a:latin typeface="Times New Roman"/>
                        </a:rPr>
                        <a:t> ÖZDEMİR</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2016</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7</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12</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19</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a:solidFill>
                            <a:srgbClr val="000000"/>
                          </a:solidFill>
                          <a:latin typeface="Times New Roman"/>
                        </a:rPr>
                        <a:t>3</a:t>
                      </a: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SABAH</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a:solidFill>
                            <a:srgbClr val="000000"/>
                          </a:solidFill>
                          <a:latin typeface="Times New Roman"/>
                        </a:rPr>
                        <a:t>5-A</a:t>
                      </a: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Aslı</a:t>
                      </a:r>
                      <a:r>
                        <a:rPr lang="tr-TR" sz="650" b="0" i="0" u="none" strike="noStrike" baseline="0" dirty="0" smtClean="0">
                          <a:solidFill>
                            <a:srgbClr val="000000"/>
                          </a:solidFill>
                          <a:latin typeface="Times New Roman"/>
                        </a:rPr>
                        <a:t> CESUR</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a:latin typeface="Arial Tur"/>
                        </a:rPr>
                        <a:t>4</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a:latin typeface="Arial Tur"/>
                        </a:rPr>
                        <a:t>11</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15</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a:solidFill>
                            <a:srgbClr val="000000"/>
                          </a:solidFill>
                          <a:latin typeface="Times New Roman"/>
                        </a:rPr>
                        <a:t>4</a:t>
                      </a: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SABAH</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a:solidFill>
                            <a:srgbClr val="000000"/>
                          </a:solidFill>
                          <a:latin typeface="Times New Roman"/>
                        </a:rPr>
                        <a:t>5-B</a:t>
                      </a: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Semra</a:t>
                      </a:r>
                      <a:r>
                        <a:rPr lang="tr-TR" sz="650" b="0" i="0" u="none" strike="noStrike" baseline="0" dirty="0" smtClean="0">
                          <a:solidFill>
                            <a:srgbClr val="000000"/>
                          </a:solidFill>
                          <a:latin typeface="Times New Roman"/>
                        </a:rPr>
                        <a:t> SEVİL</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8</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a:latin typeface="Arial Tur"/>
                        </a:rPr>
                        <a:t>9</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17</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a:solidFill>
                            <a:srgbClr val="000000"/>
                          </a:solidFill>
                          <a:latin typeface="Times New Roman"/>
                        </a:rPr>
                        <a:t>5</a:t>
                      </a: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SABAH</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dirty="0" smtClean="0">
                          <a:solidFill>
                            <a:srgbClr val="000000"/>
                          </a:solidFill>
                          <a:latin typeface="Times New Roman"/>
                        </a:rPr>
                        <a:t>5-D</a:t>
                      </a:r>
                      <a:endParaRPr lang="tr-TR" sz="650" b="1" i="0" u="none" strike="noStrike" dirty="0">
                        <a:solidFill>
                          <a:srgbClr val="000000"/>
                        </a:solidFill>
                        <a:latin typeface="Times New Roman"/>
                      </a:endParaRP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Özge</a:t>
                      </a:r>
                      <a:r>
                        <a:rPr lang="tr-TR" sz="650" b="0" i="0" u="none" strike="noStrike" baseline="0" dirty="0" smtClean="0">
                          <a:solidFill>
                            <a:srgbClr val="000000"/>
                          </a:solidFill>
                          <a:latin typeface="Times New Roman"/>
                        </a:rPr>
                        <a:t> YARAŞ</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13</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a:latin typeface="Arial Tur"/>
                        </a:rPr>
                        <a:t>2</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15</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gridSpan="5">
                  <a:txBody>
                    <a:bodyPr/>
                    <a:lstStyle/>
                    <a:p>
                      <a:pPr algn="ctr" fontAlgn="ctr"/>
                      <a:r>
                        <a:rPr lang="tr-TR" sz="650" b="1" i="0" u="none" strike="noStrike" dirty="0">
                          <a:solidFill>
                            <a:srgbClr val="000000"/>
                          </a:solidFill>
                          <a:latin typeface="Times New Roman"/>
                        </a:rPr>
                        <a:t>SABAH GRUPLARI TOPLAM ÖĞRENCİ SAYILARI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CD5B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50" b="1" i="0" u="none" strike="noStrike" dirty="0" smtClean="0">
                          <a:solidFill>
                            <a:srgbClr val="000000"/>
                          </a:solidFill>
                          <a:latin typeface="Times New Roman"/>
                        </a:rPr>
                        <a:t>41</a:t>
                      </a:r>
                      <a:endParaRPr lang="tr-TR" sz="650" b="1"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CD5B4"/>
                    </a:solidFill>
                  </a:tcPr>
                </a:tc>
                <a:tc>
                  <a:txBody>
                    <a:bodyPr/>
                    <a:lstStyle/>
                    <a:p>
                      <a:pPr algn="ctr" fontAlgn="ctr"/>
                      <a:r>
                        <a:rPr lang="tr-TR" sz="650" b="1" i="0" u="none" strike="noStrike" dirty="0" smtClean="0">
                          <a:solidFill>
                            <a:srgbClr val="000000"/>
                          </a:solidFill>
                          <a:latin typeface="Times New Roman"/>
                        </a:rPr>
                        <a:t>38</a:t>
                      </a:r>
                      <a:endParaRPr lang="tr-TR" sz="650" b="1"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CD5B4"/>
                    </a:solidFill>
                  </a:tcPr>
                </a:tc>
                <a:tc>
                  <a:txBody>
                    <a:bodyPr/>
                    <a:lstStyle/>
                    <a:p>
                      <a:pPr algn="ctr" fontAlgn="ctr"/>
                      <a:r>
                        <a:rPr lang="tr-TR" sz="650" b="1" i="0" u="none" strike="noStrike" dirty="0" smtClean="0">
                          <a:solidFill>
                            <a:srgbClr val="000000"/>
                          </a:solidFill>
                          <a:latin typeface="Times New Roman"/>
                        </a:rPr>
                        <a:t>79</a:t>
                      </a:r>
                      <a:endParaRPr lang="tr-TR" sz="650" b="1"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CD5B4"/>
                    </a:solidFill>
                  </a:tcPr>
                </a:tc>
              </a:tr>
              <a:tr h="99545">
                <a:tc gridSpan="8">
                  <a:txBody>
                    <a:bodyPr/>
                    <a:lstStyle/>
                    <a:p>
                      <a:pPr algn="ctr" fontAlgn="b"/>
                      <a:r>
                        <a:rPr lang="tr-TR" sz="650" b="0" i="0" u="none" strike="noStrike" dirty="0">
                          <a:latin typeface="Arial Tur"/>
                        </a:rPr>
                        <a:t> </a:t>
                      </a:r>
                    </a:p>
                  </a:txBody>
                  <a:tcPr marL="0" marR="0" marT="0" marB="0" anchor="b">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9545">
                <a:tc gridSpan="8">
                  <a:txBody>
                    <a:bodyPr/>
                    <a:lstStyle/>
                    <a:p>
                      <a:pPr algn="ctr" fontAlgn="ctr"/>
                      <a:r>
                        <a:rPr lang="tr-TR" sz="650" b="1" i="0" u="none" strike="noStrike">
                          <a:latin typeface="Arial Tur"/>
                        </a:rPr>
                        <a:t>ÖĞLEN GRUPLARI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9090">
                <a:tc>
                  <a:txBody>
                    <a:bodyPr/>
                    <a:lstStyle/>
                    <a:p>
                      <a:pPr algn="ctr" fontAlgn="ctr"/>
                      <a:r>
                        <a:rPr lang="tr-TR" sz="650" b="1" i="0" u="none" strike="noStrike">
                          <a:solidFill>
                            <a:srgbClr val="000000"/>
                          </a:solidFill>
                          <a:latin typeface="Times New Roman"/>
                        </a:rPr>
                        <a:t>S.N.</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a:latin typeface="Arial Tur"/>
                        </a:rPr>
                        <a:t>GRUBU</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8000"/>
                      </a:solidFill>
                      <a:prstDash val="solid"/>
                      <a:round/>
                      <a:headEnd type="none" w="med" len="med"/>
                      <a:tailEnd type="none" w="med" len="med"/>
                    </a:lnB>
                    <a:solidFill>
                      <a:srgbClr val="99FF33"/>
                    </a:solidFill>
                  </a:tcPr>
                </a:tc>
                <a:tc>
                  <a:txBody>
                    <a:bodyPr/>
                    <a:lstStyle/>
                    <a:p>
                      <a:pPr algn="ctr" fontAlgn="ctr"/>
                      <a:r>
                        <a:rPr lang="tr-TR" sz="650" b="1" i="0" u="none" strike="noStrike">
                          <a:solidFill>
                            <a:srgbClr val="000000"/>
                          </a:solidFill>
                          <a:latin typeface="Times New Roman"/>
                        </a:rPr>
                        <a:t>SINIF-ŞUBE</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a:solidFill>
                            <a:srgbClr val="000000"/>
                          </a:solidFill>
                          <a:latin typeface="Times New Roman"/>
                        </a:rPr>
                        <a:t>ÖĞRETMENLER</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dirty="0">
                          <a:latin typeface="Arial Tur"/>
                        </a:rPr>
                        <a:t>YAŞ</a:t>
                      </a:r>
                      <a:br>
                        <a:rPr lang="tr-TR" sz="650" b="1" i="0" u="none" strike="noStrike" dirty="0">
                          <a:latin typeface="Arial Tur"/>
                        </a:rPr>
                      </a:br>
                      <a:r>
                        <a:rPr lang="tr-TR" sz="650" b="1" i="0" u="none" strike="noStrike" dirty="0">
                          <a:latin typeface="Arial Tur"/>
                        </a:rPr>
                        <a:t>GRUPLARI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a:latin typeface="Arial Tur"/>
                        </a:rPr>
                        <a:t>ERKEK</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a:latin typeface="Arial Tur"/>
                        </a:rPr>
                        <a:t>KIZ</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a:txBody>
                    <a:bodyPr/>
                    <a:lstStyle/>
                    <a:p>
                      <a:pPr algn="ctr" fontAlgn="ctr"/>
                      <a:r>
                        <a:rPr lang="tr-TR" sz="650" b="1" i="0" u="none" strike="noStrike" dirty="0">
                          <a:latin typeface="Arial Tur"/>
                        </a:rPr>
                        <a:t>TOPLAM</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33"/>
                    </a:solidFill>
                  </a:tcPr>
                </a:tc>
              </a:tr>
              <a:tr h="99545">
                <a:tc>
                  <a:txBody>
                    <a:bodyPr/>
                    <a:lstStyle/>
                    <a:p>
                      <a:pPr algn="ctr" fontAlgn="ctr"/>
                      <a:r>
                        <a:rPr lang="tr-TR" sz="650" b="1" i="0" u="none" strike="noStrike" dirty="0">
                          <a:solidFill>
                            <a:srgbClr val="000000"/>
                          </a:solidFill>
                          <a:latin typeface="Times New Roman"/>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dirty="0">
                          <a:solidFill>
                            <a:srgbClr val="000000"/>
                          </a:solidFill>
                          <a:latin typeface="Times New Roman"/>
                        </a:rPr>
                        <a:t>ÖĞLEN</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dirty="0" smtClean="0">
                          <a:solidFill>
                            <a:srgbClr val="000000"/>
                          </a:solidFill>
                          <a:latin typeface="Times New Roman"/>
                        </a:rPr>
                        <a:t>3-B</a:t>
                      </a:r>
                      <a:endParaRPr lang="tr-TR" sz="650" b="1" i="0" u="none" strike="noStrike" dirty="0">
                        <a:solidFill>
                          <a:srgbClr val="000000"/>
                        </a:solidFill>
                        <a:latin typeface="Times New Roman"/>
                      </a:endParaRP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Özlem</a:t>
                      </a:r>
                      <a:r>
                        <a:rPr lang="tr-TR" sz="650" b="0" i="0" u="none" strike="noStrike" baseline="0" dirty="0" smtClean="0">
                          <a:solidFill>
                            <a:srgbClr val="000000"/>
                          </a:solidFill>
                          <a:latin typeface="Times New Roman"/>
                        </a:rPr>
                        <a:t> CIVAK</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2017</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6</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11</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a:solidFill>
                            <a:srgbClr val="000000"/>
                          </a:solidFill>
                          <a:latin typeface="Times New Roman"/>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ÖĞLEN</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dirty="0" smtClean="0">
                          <a:solidFill>
                            <a:srgbClr val="000000"/>
                          </a:solidFill>
                          <a:latin typeface="Times New Roman"/>
                        </a:rPr>
                        <a:t>4-B</a:t>
                      </a:r>
                      <a:endParaRPr lang="tr-TR" sz="650" b="1" i="0" u="none" strike="noStrike" dirty="0">
                        <a:solidFill>
                          <a:srgbClr val="000000"/>
                        </a:solidFill>
                        <a:latin typeface="Times New Roman"/>
                      </a:endParaRP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Esra</a:t>
                      </a:r>
                      <a:r>
                        <a:rPr lang="tr-TR" sz="650" b="0" i="0" u="none" strike="noStrike" baseline="0" dirty="0" smtClean="0">
                          <a:solidFill>
                            <a:srgbClr val="000000"/>
                          </a:solidFill>
                          <a:latin typeface="Times New Roman"/>
                        </a:rPr>
                        <a:t> KÖŞDERE YILDIZ</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2016</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11</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7</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18</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a:solidFill>
                            <a:srgbClr val="000000"/>
                          </a:solidFill>
                          <a:latin typeface="Times New Roman"/>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ÖĞLEN</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dirty="0" smtClean="0">
                          <a:solidFill>
                            <a:srgbClr val="000000"/>
                          </a:solidFill>
                          <a:latin typeface="Times New Roman"/>
                        </a:rPr>
                        <a:t>4-C</a:t>
                      </a:r>
                      <a:endParaRPr lang="tr-TR" sz="650" b="1" i="0" u="none" strike="noStrike" dirty="0">
                        <a:solidFill>
                          <a:srgbClr val="000000"/>
                        </a:solidFill>
                        <a:latin typeface="Times New Roman"/>
                      </a:endParaRP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Işıl</a:t>
                      </a:r>
                      <a:r>
                        <a:rPr lang="tr-TR" sz="650" b="0" i="0" u="none" strike="noStrike" baseline="0" dirty="0" smtClean="0">
                          <a:solidFill>
                            <a:srgbClr val="000000"/>
                          </a:solidFill>
                          <a:latin typeface="Times New Roman"/>
                        </a:rPr>
                        <a:t> ERDEM</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a:latin typeface="Arial Tur"/>
                        </a:rPr>
                        <a:t>2015</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9</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7</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16</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a:solidFill>
                            <a:srgbClr val="000000"/>
                          </a:solidFill>
                          <a:latin typeface="Times New Roman"/>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ÖĞLEN</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dirty="0" smtClean="0">
                          <a:solidFill>
                            <a:srgbClr val="000000"/>
                          </a:solidFill>
                          <a:latin typeface="Times New Roman"/>
                        </a:rPr>
                        <a:t>5-E</a:t>
                      </a:r>
                      <a:endParaRPr lang="tr-TR" sz="650" b="1" i="0" u="none" strike="noStrike" dirty="0">
                        <a:solidFill>
                          <a:srgbClr val="000000"/>
                        </a:solidFill>
                        <a:latin typeface="Times New Roman"/>
                      </a:endParaRP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Bilge</a:t>
                      </a:r>
                      <a:r>
                        <a:rPr lang="tr-TR" sz="650" b="0" i="0" u="none" strike="noStrike" baseline="0" dirty="0" smtClean="0">
                          <a:solidFill>
                            <a:srgbClr val="000000"/>
                          </a:solidFill>
                          <a:latin typeface="Times New Roman"/>
                        </a:rPr>
                        <a:t> Tomris MERTSÖZ</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12</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17</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a:solidFill>
                            <a:srgbClr val="000000"/>
                          </a:solidFill>
                          <a:latin typeface="Times New Roman"/>
                        </a:rPr>
                        <a:t>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ÖĞLEN</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dirty="0" smtClean="0">
                          <a:solidFill>
                            <a:srgbClr val="000000"/>
                          </a:solidFill>
                          <a:latin typeface="Times New Roman"/>
                        </a:rPr>
                        <a:t>5-F</a:t>
                      </a:r>
                      <a:endParaRPr lang="tr-TR" sz="650" b="1" i="0" u="none" strike="noStrike" dirty="0">
                        <a:solidFill>
                          <a:srgbClr val="000000"/>
                        </a:solidFill>
                        <a:latin typeface="Times New Roman"/>
                      </a:endParaRP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err="1" smtClean="0">
                          <a:solidFill>
                            <a:srgbClr val="000000"/>
                          </a:solidFill>
                          <a:latin typeface="Times New Roman"/>
                        </a:rPr>
                        <a:t>Ülkiye</a:t>
                      </a:r>
                      <a:r>
                        <a:rPr lang="tr-TR" sz="650" b="0" i="0" u="none" strike="noStrike" baseline="0" dirty="0" smtClean="0">
                          <a:solidFill>
                            <a:srgbClr val="000000"/>
                          </a:solidFill>
                          <a:latin typeface="Times New Roman"/>
                        </a:rPr>
                        <a:t> DEMİRBOĞA</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12</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17</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a:solidFill>
                            <a:srgbClr val="000000"/>
                          </a:solidFill>
                          <a:latin typeface="Times New Roman"/>
                        </a:rPr>
                        <a:t>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ÖĞLEN</a:t>
                      </a: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2700" cap="flat" cmpd="sng" algn="ctr">
                      <a:solidFill>
                        <a:srgbClr val="008000"/>
                      </a:solidFill>
                      <a:prstDash val="solid"/>
                      <a:round/>
                      <a:headEnd type="none" w="med" len="med"/>
                      <a:tailEnd type="none" w="med" len="med"/>
                    </a:lnB>
                  </a:tcPr>
                </a:tc>
                <a:tc>
                  <a:txBody>
                    <a:bodyPr/>
                    <a:lstStyle/>
                    <a:p>
                      <a:pPr algn="ctr" fontAlgn="ctr"/>
                      <a:r>
                        <a:rPr lang="tr-TR" sz="650" b="1" i="0" u="none" strike="noStrike" dirty="0" smtClean="0">
                          <a:solidFill>
                            <a:srgbClr val="000000"/>
                          </a:solidFill>
                          <a:latin typeface="Times New Roman"/>
                        </a:rPr>
                        <a:t>5-H</a:t>
                      </a:r>
                      <a:endParaRPr lang="tr-TR" sz="650" b="1"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Hilal</a:t>
                      </a:r>
                      <a:r>
                        <a:rPr lang="tr-TR" sz="650" b="0" i="0" u="none" strike="noStrike" baseline="0" dirty="0" smtClean="0">
                          <a:solidFill>
                            <a:srgbClr val="000000"/>
                          </a:solidFill>
                          <a:latin typeface="Times New Roman"/>
                        </a:rPr>
                        <a:t> GÜRSOY</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13</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6</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19</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a:solidFill>
                            <a:srgbClr val="000000"/>
                          </a:solidFill>
                          <a:latin typeface="Times New Roman"/>
                        </a:rPr>
                        <a:t>7</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solidFill>
                            <a:srgbClr val="000000"/>
                          </a:solidFill>
                          <a:latin typeface="Times New Roman"/>
                        </a:rPr>
                        <a:t>ÖĞLEN</a:t>
                      </a: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2700" cap="flat" cmpd="sng" algn="ctr">
                      <a:solidFill>
                        <a:srgbClr val="0080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a:solidFill>
                            <a:srgbClr val="000000"/>
                          </a:solidFill>
                          <a:latin typeface="Times New Roman"/>
                        </a:rPr>
                        <a:t>5-I</a:t>
                      </a: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Nurten</a:t>
                      </a:r>
                      <a:r>
                        <a:rPr lang="tr-TR" sz="650" b="0" i="0" u="none" strike="noStrike" baseline="0" dirty="0" smtClean="0">
                          <a:solidFill>
                            <a:srgbClr val="000000"/>
                          </a:solidFill>
                          <a:latin typeface="Times New Roman"/>
                        </a:rPr>
                        <a:t> KOCALAR</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10</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9</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16</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545">
                <a:tc>
                  <a:txBody>
                    <a:bodyPr/>
                    <a:lstStyle/>
                    <a:p>
                      <a:pPr algn="ctr" fontAlgn="ctr"/>
                      <a:r>
                        <a:rPr lang="tr-TR" sz="650" b="1" i="0" u="none" strike="noStrike" dirty="0" smtClean="0">
                          <a:solidFill>
                            <a:srgbClr val="000000"/>
                          </a:solidFill>
                          <a:latin typeface="Times New Roman"/>
                        </a:rPr>
                        <a:t>8</a:t>
                      </a:r>
                      <a:endParaRPr lang="tr-TR" sz="650" b="1" i="0" u="none" strike="noStrike" dirty="0">
                        <a:solidFill>
                          <a:srgbClr val="000000"/>
                        </a:solidFill>
                        <a:latin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dirty="0" smtClean="0">
                          <a:solidFill>
                            <a:srgbClr val="000000"/>
                          </a:solidFill>
                          <a:latin typeface="Times New Roman"/>
                        </a:rPr>
                        <a:t>ÖĞLEN</a:t>
                      </a:r>
                      <a:endParaRPr lang="tr-TR" sz="650" b="1" i="0" u="none" strike="noStrike" dirty="0">
                        <a:solidFill>
                          <a:srgbClr val="000000"/>
                        </a:solidFill>
                        <a:latin typeface="Times New Roman"/>
                      </a:endParaRPr>
                    </a:p>
                  </a:txBody>
                  <a:tcPr marL="0" marR="0" marT="0" marB="0" anchor="ctr">
                    <a:lnL w="12700" cap="flat" cmpd="sng" algn="ctr">
                      <a:solidFill>
                        <a:srgbClr val="008000"/>
                      </a:solidFill>
                      <a:prstDash val="solid"/>
                      <a:round/>
                      <a:headEnd type="none" w="med" len="med"/>
                      <a:tailEnd type="none" w="med" len="med"/>
                    </a:lnL>
                    <a:lnR w="12700" cap="flat" cmpd="sng" algn="ctr">
                      <a:solidFill>
                        <a:srgbClr val="0080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solidFill>
                            <a:srgbClr val="000000"/>
                          </a:solidFill>
                          <a:latin typeface="Times New Roman"/>
                        </a:rPr>
                        <a:t>5-İ</a:t>
                      </a:r>
                      <a:endParaRPr lang="tr-TR" sz="650" b="1" i="0" u="none" strike="noStrike" dirty="0">
                        <a:solidFill>
                          <a:srgbClr val="000000"/>
                        </a:solidFill>
                        <a:latin typeface="Times New Roman"/>
                      </a:endParaRPr>
                    </a:p>
                  </a:txBody>
                  <a:tcPr marL="0" marR="0" marT="0" marB="0" anchor="ctr">
                    <a:lnL w="12700" cap="flat" cmpd="sng" algn="ctr">
                      <a:solidFill>
                        <a:srgbClr val="0080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solidFill>
                            <a:srgbClr val="000000"/>
                          </a:solidFill>
                          <a:latin typeface="Times New Roman"/>
                        </a:rPr>
                        <a:t>Demet ARIKAN</a:t>
                      </a:r>
                      <a:endParaRPr lang="tr-TR" sz="650" b="0"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l" fontAlgn="ctr"/>
                      <a:r>
                        <a:rPr lang="tr-TR" sz="650" b="0" i="0" u="none" strike="noStrike" dirty="0" smtClean="0">
                          <a:latin typeface="Arial Tur"/>
                        </a:rPr>
                        <a:t>2015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8</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11</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fontAlgn="ctr"/>
                      <a:r>
                        <a:rPr lang="tr-TR" sz="650" b="1" i="0" u="none" strike="noStrike" dirty="0" smtClean="0">
                          <a:latin typeface="Arial Tur"/>
                        </a:rPr>
                        <a:t>19</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545">
                <a:tc gridSpan="5">
                  <a:txBody>
                    <a:bodyPr/>
                    <a:lstStyle/>
                    <a:p>
                      <a:pPr algn="ctr" fontAlgn="ctr"/>
                      <a:r>
                        <a:rPr lang="tr-TR" sz="650" b="1" i="0" u="none" strike="noStrike">
                          <a:solidFill>
                            <a:srgbClr val="000000"/>
                          </a:solidFill>
                          <a:latin typeface="Times New Roman"/>
                        </a:rPr>
                        <a:t>ÖĞLEN GRUPLARI TOPLAM ÖĞRENCİ SAYILARI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CD5B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50" b="1" i="0" u="none" strike="noStrike" dirty="0" smtClean="0">
                          <a:solidFill>
                            <a:srgbClr val="000000"/>
                          </a:solidFill>
                          <a:latin typeface="Times New Roman"/>
                        </a:rPr>
                        <a:t>80</a:t>
                      </a:r>
                      <a:endParaRPr lang="tr-TR" sz="650" b="1"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CD5B4"/>
                    </a:solidFill>
                  </a:tcPr>
                </a:tc>
                <a:tc>
                  <a:txBody>
                    <a:bodyPr/>
                    <a:lstStyle/>
                    <a:p>
                      <a:pPr algn="ctr" fontAlgn="ctr"/>
                      <a:r>
                        <a:rPr lang="tr-TR" sz="650" b="1" i="0" u="none" strike="noStrike" dirty="0" smtClean="0">
                          <a:solidFill>
                            <a:srgbClr val="000000"/>
                          </a:solidFill>
                          <a:latin typeface="Times New Roman"/>
                        </a:rPr>
                        <a:t>56</a:t>
                      </a:r>
                      <a:endParaRPr lang="tr-TR" sz="650" b="1"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CD5B4"/>
                    </a:solidFill>
                  </a:tcPr>
                </a:tc>
                <a:tc>
                  <a:txBody>
                    <a:bodyPr/>
                    <a:lstStyle/>
                    <a:p>
                      <a:pPr algn="ctr" fontAlgn="ctr"/>
                      <a:r>
                        <a:rPr lang="tr-TR" sz="650" b="1" i="0" u="none" strike="noStrike" dirty="0" smtClean="0">
                          <a:solidFill>
                            <a:srgbClr val="000000"/>
                          </a:solidFill>
                          <a:latin typeface="Times New Roman"/>
                        </a:rPr>
                        <a:t>136</a:t>
                      </a:r>
                      <a:endParaRPr lang="tr-TR" sz="650" b="1"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CD5B4"/>
                    </a:solidFill>
                  </a:tcPr>
                </a:tc>
              </a:tr>
              <a:tr h="99545">
                <a:tc gridSpan="8">
                  <a:txBody>
                    <a:bodyPr/>
                    <a:lstStyle/>
                    <a:p>
                      <a:pPr algn="ctr" fontAlgn="b"/>
                      <a:r>
                        <a:rPr lang="tr-TR" sz="650" b="0" i="0" u="none" strike="noStrike" dirty="0">
                          <a:latin typeface="Arial Tur"/>
                        </a:rPr>
                        <a:t> </a:t>
                      </a:r>
                    </a:p>
                  </a:txBody>
                  <a:tcPr marL="0" marR="0" marT="0" marB="0" anchor="b">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0008">
                <a:tc gridSpan="8">
                  <a:txBody>
                    <a:bodyPr/>
                    <a:lstStyle/>
                    <a:p>
                      <a:pPr algn="ctr" fontAlgn="ctr"/>
                      <a:r>
                        <a:rPr lang="tr-TR" sz="650" b="1" i="0" u="none" strike="noStrike" dirty="0">
                          <a:latin typeface="Arial Tur"/>
                        </a:rPr>
                        <a:t>YAŞ GRUPLARINA GÖRE ÖĞRENCİ DAĞILIMLARI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99FF3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9545">
                <a:tc>
                  <a:txBody>
                    <a:bodyPr/>
                    <a:lstStyle/>
                    <a:p>
                      <a:pPr algn="ctr" fontAlgn="ctr"/>
                      <a:r>
                        <a:rPr lang="tr-TR" sz="650" b="1" i="0" u="none" strike="noStrike">
                          <a:solidFill>
                            <a:srgbClr val="000000"/>
                          </a:solidFill>
                          <a:latin typeface="Times New Roman"/>
                        </a:rPr>
                        <a:t>S.N.</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gridSpan="2">
                  <a:txBody>
                    <a:bodyPr/>
                    <a:lstStyle/>
                    <a:p>
                      <a:pPr algn="ctr" fontAlgn="ctr"/>
                      <a:r>
                        <a:rPr lang="tr-TR" sz="650" b="1" i="0" u="none" strike="noStrike" dirty="0">
                          <a:solidFill>
                            <a:srgbClr val="000000"/>
                          </a:solidFill>
                          <a:latin typeface="Times New Roman"/>
                        </a:rPr>
                        <a:t>YAŞ  GRUPLARI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hMerge="1">
                  <a:txBody>
                    <a:bodyPr/>
                    <a:lstStyle/>
                    <a:p>
                      <a:endParaRPr lang="tr-TR"/>
                    </a:p>
                  </a:txBody>
                  <a:tcPr/>
                </a:tc>
                <a:tc>
                  <a:txBody>
                    <a:bodyPr/>
                    <a:lstStyle/>
                    <a:p>
                      <a:pPr algn="ctr" fontAlgn="ctr"/>
                      <a:r>
                        <a:rPr lang="tr-TR" sz="650" b="1" i="0" u="none" strike="noStrike">
                          <a:latin typeface="Arial Tur"/>
                        </a:rPr>
                        <a:t>DOĞUM TARİHLERİ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a:latin typeface="Arial Tur"/>
                        </a:rPr>
                        <a:t>ERKEK</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dirty="0">
                          <a:latin typeface="Arial Tur"/>
                        </a:rPr>
                        <a:t>KIZ</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gridSpan="2">
                  <a:txBody>
                    <a:bodyPr/>
                    <a:lstStyle/>
                    <a:p>
                      <a:pPr algn="ctr" fontAlgn="ctr"/>
                      <a:r>
                        <a:rPr lang="tr-TR" sz="650" b="1" i="0" u="none" strike="noStrike" dirty="0">
                          <a:latin typeface="Arial Tur"/>
                        </a:rPr>
                        <a:t>TOPLAM</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hMerge="1">
                  <a:txBody>
                    <a:bodyPr/>
                    <a:lstStyle/>
                    <a:p>
                      <a:endParaRPr lang="tr-TR"/>
                    </a:p>
                  </a:txBody>
                  <a:tcPr/>
                </a:tc>
              </a:tr>
              <a:tr h="99545">
                <a:tc>
                  <a:txBody>
                    <a:bodyPr/>
                    <a:lstStyle/>
                    <a:p>
                      <a:pPr algn="ctr" fontAlgn="ctr"/>
                      <a:r>
                        <a:rPr lang="tr-TR" sz="650" b="1" i="0" u="none" strike="noStrike">
                          <a:solidFill>
                            <a:srgbClr val="000000"/>
                          </a:solidFill>
                          <a:latin typeface="Times New Roman"/>
                        </a:rPr>
                        <a:t>1</a:t>
                      </a:r>
                    </a:p>
                  </a:txBody>
                  <a:tcPr marL="0" marR="0" marT="0" marB="0" anchor="ctr">
                    <a:lnL w="1270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gridSpan="2">
                  <a:txBody>
                    <a:bodyPr/>
                    <a:lstStyle/>
                    <a:p>
                      <a:pPr algn="ctr" fontAlgn="ctr"/>
                      <a:r>
                        <a:rPr lang="tr-TR" sz="650" b="1" i="0" u="none" strike="noStrike" dirty="0">
                          <a:solidFill>
                            <a:srgbClr val="000000"/>
                          </a:solidFill>
                          <a:latin typeface="Times New Roman"/>
                        </a:rPr>
                        <a:t>3</a:t>
                      </a:r>
                      <a:r>
                        <a:rPr lang="tr-TR" sz="650" b="1" i="0" u="none" strike="noStrike" dirty="0" smtClean="0">
                          <a:solidFill>
                            <a:srgbClr val="000000"/>
                          </a:solidFill>
                          <a:latin typeface="Times New Roman"/>
                        </a:rPr>
                        <a:t> </a:t>
                      </a:r>
                      <a:r>
                        <a:rPr lang="tr-TR" sz="650" b="1" i="0" u="none" strike="noStrike" dirty="0">
                          <a:solidFill>
                            <a:srgbClr val="000000"/>
                          </a:solidFill>
                          <a:latin typeface="Times New Roman"/>
                        </a:rPr>
                        <a:t>YAŞ</a:t>
                      </a: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endParaRPr lang="tr-TR"/>
                    </a:p>
                  </a:txBody>
                  <a:tcPr/>
                </a:tc>
                <a:tc>
                  <a:txBody>
                    <a:bodyPr/>
                    <a:lstStyle/>
                    <a:p>
                      <a:pPr algn="l" fontAlgn="ctr"/>
                      <a:r>
                        <a:rPr lang="tr-TR" sz="650" b="0" i="0" u="none" strike="noStrike" dirty="0" smtClean="0">
                          <a:latin typeface="Arial Tur"/>
                        </a:rPr>
                        <a:t>2017</a:t>
                      </a:r>
                      <a:endParaRPr lang="tr-TR" sz="650" b="0" i="0" u="none" strike="noStrike" dirty="0">
                        <a:latin typeface="Arial Tur"/>
                      </a:endParaRPr>
                    </a:p>
                  </a:txBody>
                  <a:tcPr marL="0" marR="0" marT="0" marB="0" anchor="ctr">
                    <a:lnL w="1270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12</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10</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gridSpan="2">
                  <a:txBody>
                    <a:bodyPr/>
                    <a:lstStyle/>
                    <a:p>
                      <a:pPr algn="ctr" fontAlgn="ctr"/>
                      <a:r>
                        <a:rPr lang="tr-TR" sz="650" b="1" i="0" u="none" strike="noStrike" dirty="0" smtClean="0">
                          <a:latin typeface="Arial Tur"/>
                        </a:rPr>
                        <a:t>22</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endParaRPr lang="tr-TR"/>
                    </a:p>
                  </a:txBody>
                  <a:tcPr/>
                </a:tc>
              </a:tr>
              <a:tr h="99545">
                <a:tc>
                  <a:txBody>
                    <a:bodyPr/>
                    <a:lstStyle/>
                    <a:p>
                      <a:pPr algn="ctr" fontAlgn="ctr"/>
                      <a:endParaRPr lang="tr-TR" sz="650" b="1" i="0" u="none" strike="noStrike">
                        <a:solidFill>
                          <a:srgbClr val="000000"/>
                        </a:solidFill>
                        <a:latin typeface="Times New Roman"/>
                      </a:endParaRPr>
                    </a:p>
                  </a:txBody>
                  <a:tcPr marL="0" marR="0" marT="0" marB="0" anchor="ctr">
                    <a:lnL w="1270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solidFill>
                      <a:srgbClr val="CCFF66"/>
                    </a:solidFill>
                  </a:tcPr>
                </a:tc>
                <a:tc gridSpan="2">
                  <a:txBody>
                    <a:bodyPr/>
                    <a:lstStyle/>
                    <a:p>
                      <a:pPr algn="ctr" fontAlgn="ctr"/>
                      <a:r>
                        <a:rPr lang="tr-TR" sz="650" b="1" i="0" u="none" strike="noStrike" dirty="0" smtClean="0">
                          <a:solidFill>
                            <a:srgbClr val="000000"/>
                          </a:solidFill>
                          <a:latin typeface="Times New Roman"/>
                        </a:rPr>
                        <a:t>4 YAŞ</a:t>
                      </a:r>
                      <a:endParaRPr lang="tr-TR" sz="650" b="1" i="0" u="none" strike="noStrike" dirty="0">
                        <a:solidFill>
                          <a:srgbClr val="000000"/>
                        </a:solidFill>
                        <a:latin typeface="Times New Roman"/>
                      </a:endParaRPr>
                    </a:p>
                  </a:txBody>
                  <a:tcPr marL="0" marR="0" marT="0" marB="0" anchor="ctr">
                    <a:lnL w="19050" cap="flat" cmpd="sng" algn="ctr">
                      <a:solidFill>
                        <a:srgbClr val="006600"/>
                      </a:solidFill>
                      <a:prstDash val="solid"/>
                      <a:round/>
                      <a:headEnd type="none" w="med" len="med"/>
                      <a:tailEnd type="none" w="med" len="med"/>
                    </a:lnL>
                    <a:lnR w="1270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endParaRPr lang="tr-TR"/>
                    </a:p>
                  </a:txBody>
                  <a:tcPr/>
                </a:tc>
                <a:tc>
                  <a:txBody>
                    <a:bodyPr/>
                    <a:lstStyle/>
                    <a:p>
                      <a:pPr algn="l" fontAlgn="ctr"/>
                      <a:r>
                        <a:rPr lang="tr-TR" sz="650" b="0" i="0" u="none" strike="noStrike" dirty="0" smtClean="0">
                          <a:latin typeface="Arial Tur"/>
                        </a:rPr>
                        <a:t>2016</a:t>
                      </a:r>
                      <a:endParaRPr lang="tr-TR" sz="650" b="0" i="0" u="none" strike="noStrike" dirty="0">
                        <a:latin typeface="Arial Tur"/>
                      </a:endParaRPr>
                    </a:p>
                  </a:txBody>
                  <a:tcPr marL="0" marR="0" marT="0" marB="0" anchor="ctr">
                    <a:lnL w="1270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27</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26</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gridSpan="2">
                  <a:txBody>
                    <a:bodyPr/>
                    <a:lstStyle/>
                    <a:p>
                      <a:pPr algn="ctr" fontAlgn="ctr"/>
                      <a:r>
                        <a:rPr lang="tr-TR" sz="650" b="1" i="0" u="none" strike="noStrike" dirty="0" smtClean="0">
                          <a:latin typeface="Arial Tur"/>
                        </a:rPr>
                        <a:t>53</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2700" cap="flat" cmpd="sng" algn="ctr">
                      <a:solidFill>
                        <a:srgbClr val="006600"/>
                      </a:solidFill>
                      <a:prstDash val="solid"/>
                      <a:round/>
                      <a:headEnd type="none" w="med" len="med"/>
                      <a:tailEnd type="none" w="med" len="med"/>
                    </a:lnB>
                  </a:tcPr>
                </a:tc>
                <a:tc hMerge="1">
                  <a:txBody>
                    <a:bodyPr/>
                    <a:lstStyle/>
                    <a:p>
                      <a:endParaRPr lang="tr-TR"/>
                    </a:p>
                  </a:txBody>
                  <a:tcPr/>
                </a:tc>
              </a:tr>
              <a:tr h="99545">
                <a:tc>
                  <a:txBody>
                    <a:bodyPr/>
                    <a:lstStyle/>
                    <a:p>
                      <a:pPr algn="ctr" fontAlgn="ctr"/>
                      <a:r>
                        <a:rPr lang="tr-TR" sz="650" b="1" i="0" u="none" strike="noStrike">
                          <a:solidFill>
                            <a:srgbClr val="000000"/>
                          </a:solidFill>
                          <a:latin typeface="Times New Roman"/>
                        </a:rPr>
                        <a:t>2</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gridSpan="2">
                  <a:txBody>
                    <a:bodyPr/>
                    <a:lstStyle/>
                    <a:p>
                      <a:pPr algn="ctr" fontAlgn="ctr"/>
                      <a:r>
                        <a:rPr lang="tr-TR" sz="650" b="1" i="0" u="none" strike="noStrike">
                          <a:solidFill>
                            <a:srgbClr val="000000"/>
                          </a:solidFill>
                          <a:latin typeface="Times New Roman"/>
                        </a:rPr>
                        <a:t>5 YAŞ</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hMerge="1">
                  <a:txBody>
                    <a:bodyPr/>
                    <a:lstStyle/>
                    <a:p>
                      <a:endParaRPr lang="tr-TR"/>
                    </a:p>
                  </a:txBody>
                  <a:tcPr/>
                </a:tc>
                <a:tc>
                  <a:txBody>
                    <a:bodyPr/>
                    <a:lstStyle/>
                    <a:p>
                      <a:pPr algn="l" fontAlgn="ctr"/>
                      <a:r>
                        <a:rPr lang="tr-TR" sz="650" b="0" i="0" u="none" strike="noStrike" dirty="0" smtClean="0">
                          <a:latin typeface="Arial Tur"/>
                        </a:rPr>
                        <a:t>2015</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80</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a:txBody>
                    <a:bodyPr/>
                    <a:lstStyle/>
                    <a:p>
                      <a:pPr algn="ctr" fontAlgn="ctr"/>
                      <a:r>
                        <a:rPr lang="tr-TR" sz="650" b="0" i="0" u="none" strike="noStrike" dirty="0" smtClean="0">
                          <a:latin typeface="Arial Tur"/>
                        </a:rPr>
                        <a:t>58</a:t>
                      </a:r>
                      <a:endParaRPr lang="tr-TR" sz="650" b="0"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gridSpan="2">
                  <a:txBody>
                    <a:bodyPr/>
                    <a:lstStyle/>
                    <a:p>
                      <a:pPr algn="ctr" fontAlgn="ctr"/>
                      <a:r>
                        <a:rPr lang="tr-TR" sz="650" b="1" i="0" u="none" strike="noStrike" dirty="0" smtClean="0">
                          <a:latin typeface="Arial Tur"/>
                        </a:rPr>
                        <a:t>138</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270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tcPr>
                </a:tc>
                <a:tc hMerge="1">
                  <a:txBody>
                    <a:bodyPr/>
                    <a:lstStyle/>
                    <a:p>
                      <a:endParaRPr lang="tr-TR"/>
                    </a:p>
                  </a:txBody>
                  <a:tcPr/>
                </a:tc>
              </a:tr>
              <a:tr h="99545">
                <a:tc gridSpan="4">
                  <a:txBody>
                    <a:bodyPr/>
                    <a:lstStyle/>
                    <a:p>
                      <a:pPr algn="ctr" fontAlgn="ctr"/>
                      <a:r>
                        <a:rPr lang="tr-TR" sz="650" b="1" i="0" u="none" strike="noStrike">
                          <a:solidFill>
                            <a:srgbClr val="000000"/>
                          </a:solidFill>
                          <a:latin typeface="Times New Roman"/>
                        </a:rPr>
                        <a:t>OKUL GENELİ ÖĞRENCİ SAYILARI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AC090"/>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50" b="1" i="0" u="none" strike="noStrike" dirty="0" smtClean="0">
                          <a:latin typeface="Arial Tur"/>
                        </a:rPr>
                        <a:t>119</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AC090"/>
                    </a:solidFill>
                  </a:tcPr>
                </a:tc>
                <a:tc>
                  <a:txBody>
                    <a:bodyPr/>
                    <a:lstStyle/>
                    <a:p>
                      <a:pPr algn="ctr" fontAlgn="ctr"/>
                      <a:r>
                        <a:rPr lang="tr-TR" sz="650" b="1" i="0" u="none" strike="noStrike" dirty="0" smtClean="0">
                          <a:latin typeface="Arial Tur"/>
                        </a:rPr>
                        <a:t>94</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AC090"/>
                    </a:solidFill>
                  </a:tcPr>
                </a:tc>
                <a:tc gridSpan="2">
                  <a:txBody>
                    <a:bodyPr/>
                    <a:lstStyle/>
                    <a:p>
                      <a:pPr algn="ctr" fontAlgn="ctr"/>
                      <a:r>
                        <a:rPr lang="tr-TR" sz="650" b="1" i="0" u="none" strike="noStrike" dirty="0" smtClean="0">
                          <a:latin typeface="Arial Tur"/>
                        </a:rPr>
                        <a:t>213</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AC090"/>
                    </a:solidFill>
                  </a:tcPr>
                </a:tc>
                <a:tc hMerge="1">
                  <a:txBody>
                    <a:bodyPr/>
                    <a:lstStyle/>
                    <a:p>
                      <a:endParaRPr lang="tr-TR"/>
                    </a:p>
                  </a:txBody>
                  <a:tcPr/>
                </a:tc>
              </a:tr>
              <a:tr h="99545">
                <a:tc>
                  <a:txBody>
                    <a:bodyPr/>
                    <a:lstStyle/>
                    <a:p>
                      <a:pPr algn="ctr" fontAlgn="ctr"/>
                      <a:r>
                        <a:rPr lang="tr-TR" sz="650" b="1" i="0" u="none" strike="noStrike">
                          <a:solidFill>
                            <a:srgbClr val="000000"/>
                          </a:solidFill>
                          <a:latin typeface="Times New Roman"/>
                        </a:rPr>
                        <a:t> </a:t>
                      </a:r>
                    </a:p>
                  </a:txBody>
                  <a:tcPr marL="0" marR="0" marT="0" marB="0" anchor="ctr">
                    <a:lnL>
                      <a:noFill/>
                    </a:lnL>
                    <a:lnR>
                      <a:noFill/>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a:txBody>
                    <a:bodyPr/>
                    <a:lstStyle/>
                    <a:p>
                      <a:pPr algn="ctr" fontAlgn="ctr"/>
                      <a:r>
                        <a:rPr lang="tr-TR" sz="650" b="1" i="0" u="none" strike="noStrike">
                          <a:solidFill>
                            <a:srgbClr val="000000"/>
                          </a:solidFill>
                          <a:latin typeface="Times New Roman"/>
                        </a:rPr>
                        <a:t> </a:t>
                      </a:r>
                    </a:p>
                  </a:txBody>
                  <a:tcPr marL="0" marR="0" marT="0" marB="0" anchor="ctr">
                    <a:lnL>
                      <a:noFill/>
                    </a:lnL>
                    <a:lnR>
                      <a:noFill/>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a:txBody>
                    <a:bodyPr/>
                    <a:lstStyle/>
                    <a:p>
                      <a:pPr algn="ctr" fontAlgn="ctr"/>
                      <a:r>
                        <a:rPr lang="tr-TR" sz="650" b="1" i="0" u="none" strike="noStrike">
                          <a:solidFill>
                            <a:srgbClr val="000000"/>
                          </a:solidFill>
                          <a:latin typeface="Times New Roman"/>
                        </a:rPr>
                        <a:t> </a:t>
                      </a:r>
                    </a:p>
                  </a:txBody>
                  <a:tcPr marL="0" marR="0" marT="0" marB="0" anchor="ctr">
                    <a:lnL>
                      <a:noFill/>
                    </a:lnL>
                    <a:lnR>
                      <a:noFill/>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a:txBody>
                    <a:bodyPr/>
                    <a:lstStyle/>
                    <a:p>
                      <a:pPr algn="ctr" fontAlgn="ctr"/>
                      <a:r>
                        <a:rPr lang="tr-TR" sz="650" b="1" i="0" u="none" strike="noStrike">
                          <a:solidFill>
                            <a:srgbClr val="000000"/>
                          </a:solidFill>
                          <a:latin typeface="Times New Roman"/>
                        </a:rPr>
                        <a:t> </a:t>
                      </a:r>
                    </a:p>
                  </a:txBody>
                  <a:tcPr marL="0" marR="0" marT="0" marB="0" anchor="ctr">
                    <a:lnL>
                      <a:noFill/>
                    </a:lnL>
                    <a:lnR>
                      <a:noFill/>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a:txBody>
                    <a:bodyPr/>
                    <a:lstStyle/>
                    <a:p>
                      <a:pPr algn="ctr" fontAlgn="ctr"/>
                      <a:r>
                        <a:rPr lang="tr-TR" sz="650" b="1" i="0" u="none" strike="noStrike">
                          <a:latin typeface="Arial Tur"/>
                        </a:rPr>
                        <a:t> </a:t>
                      </a:r>
                    </a:p>
                  </a:txBody>
                  <a:tcPr marL="0" marR="0" marT="0" marB="0" anchor="ctr">
                    <a:lnL>
                      <a:noFill/>
                    </a:lnL>
                    <a:lnR>
                      <a:noFill/>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a:txBody>
                    <a:bodyPr/>
                    <a:lstStyle/>
                    <a:p>
                      <a:pPr algn="ctr" fontAlgn="ctr"/>
                      <a:r>
                        <a:rPr lang="tr-TR" sz="650" b="1" i="0" u="none" strike="noStrike">
                          <a:latin typeface="Arial Tur"/>
                        </a:rPr>
                        <a:t> </a:t>
                      </a:r>
                    </a:p>
                  </a:txBody>
                  <a:tcPr marL="0" marR="0" marT="0" marB="0" anchor="ctr">
                    <a:lnL>
                      <a:noFill/>
                    </a:lnL>
                    <a:lnR>
                      <a:noFill/>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a:txBody>
                    <a:bodyPr/>
                    <a:lstStyle/>
                    <a:p>
                      <a:pPr algn="ctr" fontAlgn="ctr"/>
                      <a:r>
                        <a:rPr lang="tr-TR" sz="650" b="1" i="0" u="none" strike="noStrike">
                          <a:latin typeface="Arial Tur"/>
                        </a:rPr>
                        <a:t> </a:t>
                      </a:r>
                    </a:p>
                  </a:txBody>
                  <a:tcPr marL="0" marR="0" marT="0" marB="0" anchor="ctr">
                    <a:lnL>
                      <a:noFill/>
                    </a:lnL>
                    <a:lnR>
                      <a:noFill/>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a:txBody>
                    <a:bodyPr/>
                    <a:lstStyle/>
                    <a:p>
                      <a:pPr algn="ctr" fontAlgn="ctr"/>
                      <a:r>
                        <a:rPr lang="tr-TR" sz="650" b="1" i="0" u="none" strike="noStrike" dirty="0">
                          <a:latin typeface="Arial Tur"/>
                        </a:rPr>
                        <a:t> </a:t>
                      </a:r>
                    </a:p>
                  </a:txBody>
                  <a:tcPr marL="0" marR="0" marT="0" marB="0" anchor="ctr">
                    <a:lnL>
                      <a:noFill/>
                    </a:lnL>
                    <a:lnR>
                      <a:noFill/>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r>
              <a:tr h="199090">
                <a:tc>
                  <a:txBody>
                    <a:bodyPr/>
                    <a:lstStyle/>
                    <a:p>
                      <a:pPr algn="ctr" fontAlgn="ctr"/>
                      <a:r>
                        <a:rPr lang="tr-TR" sz="650" b="1" i="0" u="none" strike="noStrike">
                          <a:solidFill>
                            <a:srgbClr val="003300"/>
                          </a:solidFill>
                          <a:latin typeface="Times New Roman"/>
                        </a:rPr>
                        <a:t>S.N.</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B547"/>
                    </a:solidFill>
                  </a:tcPr>
                </a:tc>
                <a:tc gridSpan="3">
                  <a:txBody>
                    <a:bodyPr/>
                    <a:lstStyle/>
                    <a:p>
                      <a:pPr algn="ctr" fontAlgn="ctr"/>
                      <a:r>
                        <a:rPr lang="tr-TR" sz="650" b="1" i="0" u="none" strike="noStrike">
                          <a:solidFill>
                            <a:srgbClr val="003300"/>
                          </a:solidFill>
                          <a:latin typeface="Times New Roman"/>
                        </a:rPr>
                        <a:t>ÖZEL DURUMLARINA GÖRE</a:t>
                      </a:r>
                      <a:br>
                        <a:rPr lang="tr-TR" sz="650" b="1" i="0" u="none" strike="noStrike">
                          <a:solidFill>
                            <a:srgbClr val="003300"/>
                          </a:solidFill>
                          <a:latin typeface="Times New Roman"/>
                        </a:rPr>
                      </a:br>
                      <a:r>
                        <a:rPr lang="tr-TR" sz="650" b="1" i="0" u="none" strike="noStrike">
                          <a:solidFill>
                            <a:srgbClr val="003300"/>
                          </a:solidFill>
                          <a:latin typeface="Times New Roman"/>
                        </a:rPr>
                        <a:t>ÖĞRENCİ SAYILARI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9933"/>
                    </a:solidFill>
                  </a:tcPr>
                </a:tc>
                <a:tc hMerge="1">
                  <a:txBody>
                    <a:bodyPr/>
                    <a:lstStyle/>
                    <a:p>
                      <a:endParaRPr lang="tr-TR"/>
                    </a:p>
                  </a:txBody>
                  <a:tcPr/>
                </a:tc>
                <a:tc hMerge="1">
                  <a:txBody>
                    <a:bodyPr/>
                    <a:lstStyle/>
                    <a:p>
                      <a:endParaRPr lang="tr-TR"/>
                    </a:p>
                  </a:txBody>
                  <a:tcPr/>
                </a:tc>
                <a:tc>
                  <a:txBody>
                    <a:bodyPr/>
                    <a:lstStyle/>
                    <a:p>
                      <a:pPr algn="ctr" fontAlgn="ctr"/>
                      <a:r>
                        <a:rPr lang="tr-TR" sz="650" b="1" i="0" u="none" strike="noStrike">
                          <a:solidFill>
                            <a:srgbClr val="003300"/>
                          </a:solidFill>
                          <a:latin typeface="Arial Tur"/>
                        </a:rPr>
                        <a:t>ERKEK</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9933"/>
                    </a:solidFill>
                  </a:tcPr>
                </a:tc>
                <a:tc>
                  <a:txBody>
                    <a:bodyPr/>
                    <a:lstStyle/>
                    <a:p>
                      <a:pPr algn="ctr" fontAlgn="ctr"/>
                      <a:r>
                        <a:rPr lang="tr-TR" sz="650" b="1" i="0" u="none" strike="noStrike" dirty="0">
                          <a:solidFill>
                            <a:srgbClr val="003300"/>
                          </a:solidFill>
                          <a:latin typeface="Arial Tur"/>
                        </a:rPr>
                        <a:t>KIZ</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9933"/>
                    </a:solidFill>
                  </a:tcPr>
                </a:tc>
                <a:tc gridSpan="2">
                  <a:txBody>
                    <a:bodyPr/>
                    <a:lstStyle/>
                    <a:p>
                      <a:pPr algn="ctr" fontAlgn="ctr"/>
                      <a:r>
                        <a:rPr lang="tr-TR" sz="650" b="1" i="0" u="none" strike="noStrike" dirty="0">
                          <a:solidFill>
                            <a:srgbClr val="003300"/>
                          </a:solidFill>
                          <a:latin typeface="Arial Tur"/>
                        </a:rPr>
                        <a:t>TOPLAM</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9933"/>
                    </a:solidFill>
                  </a:tcPr>
                </a:tc>
                <a:tc hMerge="1">
                  <a:txBody>
                    <a:bodyPr/>
                    <a:lstStyle/>
                    <a:p>
                      <a:endParaRPr lang="tr-TR"/>
                    </a:p>
                  </a:txBody>
                  <a:tcPr/>
                </a:tc>
              </a:tr>
              <a:tr h="99545">
                <a:tc>
                  <a:txBody>
                    <a:bodyPr/>
                    <a:lstStyle/>
                    <a:p>
                      <a:pPr algn="ctr" fontAlgn="ctr"/>
                      <a:r>
                        <a:rPr lang="tr-TR" sz="650" b="1" i="0" u="none" strike="noStrike">
                          <a:solidFill>
                            <a:srgbClr val="000000"/>
                          </a:solidFill>
                          <a:latin typeface="Times New Roman"/>
                        </a:rPr>
                        <a:t>1</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B547"/>
                    </a:solidFill>
                  </a:tcPr>
                </a:tc>
                <a:tc gridSpan="3">
                  <a:txBody>
                    <a:bodyPr/>
                    <a:lstStyle/>
                    <a:p>
                      <a:pPr algn="l" fontAlgn="ctr"/>
                      <a:r>
                        <a:rPr lang="tr-TR" sz="650" b="1" i="0" u="none" strike="noStrike">
                          <a:solidFill>
                            <a:srgbClr val="000000"/>
                          </a:solidFill>
                          <a:latin typeface="Times New Roman"/>
                        </a:rPr>
                        <a:t>KAYNAŞTIRMA ÖĞRENCİLERİ</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hMerge="1">
                  <a:txBody>
                    <a:bodyPr/>
                    <a:lstStyle/>
                    <a:p>
                      <a:endParaRPr lang="tr-TR"/>
                    </a:p>
                  </a:txBody>
                  <a:tcPr/>
                </a:tc>
                <a:tc hMerge="1">
                  <a:txBody>
                    <a:bodyPr/>
                    <a:lstStyle/>
                    <a:p>
                      <a:endParaRPr lang="tr-TR"/>
                    </a:p>
                  </a:txBody>
                  <a:tcPr/>
                </a:tc>
                <a:tc>
                  <a:txBody>
                    <a:bodyPr/>
                    <a:lstStyle/>
                    <a:p>
                      <a:pPr algn="ctr" fontAlgn="ctr"/>
                      <a:r>
                        <a:rPr lang="tr-TR" sz="650" b="1" i="0" u="none" strike="noStrike" dirty="0" smtClean="0">
                          <a:latin typeface="Arial Tur"/>
                        </a:rPr>
                        <a:t>8</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dirty="0" smtClean="0">
                          <a:latin typeface="Arial Tur"/>
                        </a:rPr>
                        <a:t>2</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gridSpan="2">
                  <a:txBody>
                    <a:bodyPr/>
                    <a:lstStyle/>
                    <a:p>
                      <a:pPr algn="ctr" fontAlgn="ctr"/>
                      <a:r>
                        <a:rPr lang="tr-TR" sz="650" b="1" i="0" u="none" strike="noStrike" dirty="0" smtClean="0">
                          <a:latin typeface="Arial Tur"/>
                        </a:rPr>
                        <a:t>10</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hMerge="1">
                  <a:txBody>
                    <a:bodyPr/>
                    <a:lstStyle/>
                    <a:p>
                      <a:endParaRPr lang="tr-TR"/>
                    </a:p>
                  </a:txBody>
                  <a:tcPr/>
                </a:tc>
              </a:tr>
              <a:tr h="99545">
                <a:tc>
                  <a:txBody>
                    <a:bodyPr/>
                    <a:lstStyle/>
                    <a:p>
                      <a:pPr algn="ctr" fontAlgn="ctr"/>
                      <a:r>
                        <a:rPr lang="tr-TR" sz="650" b="1" i="0" u="none" strike="noStrike" dirty="0">
                          <a:solidFill>
                            <a:srgbClr val="000000"/>
                          </a:solidFill>
                          <a:latin typeface="Times New Roman"/>
                        </a:rPr>
                        <a:t>2</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B547"/>
                    </a:solidFill>
                  </a:tcPr>
                </a:tc>
                <a:tc gridSpan="3">
                  <a:txBody>
                    <a:bodyPr/>
                    <a:lstStyle/>
                    <a:p>
                      <a:pPr algn="l" fontAlgn="ctr"/>
                      <a:r>
                        <a:rPr lang="tr-TR" sz="650" b="1" i="0" u="none" strike="noStrike">
                          <a:solidFill>
                            <a:srgbClr val="000000"/>
                          </a:solidFill>
                          <a:latin typeface="Times New Roman"/>
                        </a:rPr>
                        <a:t>AİLE BİREYİ VEFAT EDEN ÖĞRENCİLER</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hMerge="1">
                  <a:txBody>
                    <a:bodyPr/>
                    <a:lstStyle/>
                    <a:p>
                      <a:endParaRPr lang="tr-TR"/>
                    </a:p>
                  </a:txBody>
                  <a:tcPr/>
                </a:tc>
                <a:tc hMerge="1">
                  <a:txBody>
                    <a:bodyPr/>
                    <a:lstStyle/>
                    <a:p>
                      <a:endParaRPr lang="tr-TR"/>
                    </a:p>
                  </a:txBody>
                  <a:tcPr/>
                </a:tc>
                <a:tc>
                  <a:txBody>
                    <a:bodyPr/>
                    <a:lstStyle/>
                    <a:p>
                      <a:pPr algn="ctr" fontAlgn="ctr"/>
                      <a:r>
                        <a:rPr lang="tr-TR" sz="650" b="1" i="0" u="none" strike="noStrike">
                          <a:latin typeface="Arial Tur"/>
                        </a:rPr>
                        <a:t>1</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dirty="0">
                          <a:latin typeface="Arial Tur"/>
                        </a:rPr>
                        <a:t>1</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gridSpan="2">
                  <a:txBody>
                    <a:bodyPr/>
                    <a:lstStyle/>
                    <a:p>
                      <a:pPr algn="ctr" fontAlgn="ctr"/>
                      <a:r>
                        <a:rPr lang="tr-TR" sz="650" b="1" i="0" u="none" strike="noStrike" dirty="0" smtClean="0">
                          <a:latin typeface="Arial Tur"/>
                        </a:rPr>
                        <a:t>2</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hMerge="1">
                  <a:txBody>
                    <a:bodyPr/>
                    <a:lstStyle/>
                    <a:p>
                      <a:endParaRPr lang="tr-TR"/>
                    </a:p>
                  </a:txBody>
                  <a:tcPr/>
                </a:tc>
              </a:tr>
              <a:tr h="199090">
                <a:tc>
                  <a:txBody>
                    <a:bodyPr/>
                    <a:lstStyle/>
                    <a:p>
                      <a:pPr algn="ctr" fontAlgn="ctr"/>
                      <a:r>
                        <a:rPr lang="tr-TR" sz="650" b="1" i="0" u="none" strike="noStrike" dirty="0">
                          <a:solidFill>
                            <a:srgbClr val="000000"/>
                          </a:solidFill>
                          <a:latin typeface="Times New Roman"/>
                        </a:rPr>
                        <a:t>3</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B547"/>
                    </a:solidFill>
                  </a:tcPr>
                </a:tc>
                <a:tc gridSpan="3">
                  <a:txBody>
                    <a:bodyPr/>
                    <a:lstStyle/>
                    <a:p>
                      <a:pPr algn="l" fontAlgn="ctr"/>
                      <a:r>
                        <a:rPr lang="tr-TR" sz="650" b="1" i="0" u="none" strike="noStrike">
                          <a:solidFill>
                            <a:srgbClr val="000000"/>
                          </a:solidFill>
                          <a:latin typeface="Times New Roman"/>
                        </a:rPr>
                        <a:t>YABANCI UYRUKLU ÖĞRENCİLER</a:t>
                      </a:r>
                      <a:br>
                        <a:rPr lang="tr-TR" sz="650" b="1" i="0" u="none" strike="noStrike">
                          <a:solidFill>
                            <a:srgbClr val="000000"/>
                          </a:solidFill>
                          <a:latin typeface="Times New Roman"/>
                        </a:rPr>
                      </a:br>
                      <a:r>
                        <a:rPr lang="tr-TR" sz="650" b="1" i="0" u="none" strike="noStrike">
                          <a:solidFill>
                            <a:srgbClr val="000000"/>
                          </a:solidFill>
                          <a:latin typeface="Times New Roman"/>
                        </a:rPr>
                        <a:t>(Suriye/Afgan/Türkmen/Kazak/Kırgız)</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hMerge="1">
                  <a:txBody>
                    <a:bodyPr/>
                    <a:lstStyle/>
                    <a:p>
                      <a:endParaRPr lang="tr-TR"/>
                    </a:p>
                  </a:txBody>
                  <a:tcPr/>
                </a:tc>
                <a:tc hMerge="1">
                  <a:txBody>
                    <a:bodyPr/>
                    <a:lstStyle/>
                    <a:p>
                      <a:endParaRPr lang="tr-TR"/>
                    </a:p>
                  </a:txBody>
                  <a:tcPr/>
                </a:tc>
                <a:tc>
                  <a:txBody>
                    <a:bodyPr/>
                    <a:lstStyle/>
                    <a:p>
                      <a:pPr algn="ctr" fontAlgn="ctr"/>
                      <a:r>
                        <a:rPr lang="tr-TR" sz="650" b="1" i="0" u="none" strike="noStrike" dirty="0">
                          <a:latin typeface="Arial Tur"/>
                        </a:rPr>
                        <a:t>2</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dirty="0">
                          <a:latin typeface="Arial Tur"/>
                        </a:rPr>
                        <a:t>3</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gridSpan="2">
                  <a:txBody>
                    <a:bodyPr/>
                    <a:lstStyle/>
                    <a:p>
                      <a:pPr algn="ctr" fontAlgn="ctr"/>
                      <a:r>
                        <a:rPr lang="tr-TR" sz="650" b="1" i="0" u="none" strike="noStrike" dirty="0" smtClean="0">
                          <a:latin typeface="Arial Tur"/>
                        </a:rPr>
                        <a:t>5</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hMerge="1">
                  <a:txBody>
                    <a:bodyPr/>
                    <a:lstStyle/>
                    <a:p>
                      <a:endParaRPr lang="tr-TR"/>
                    </a:p>
                  </a:txBody>
                  <a:tcPr/>
                </a:tc>
              </a:tr>
              <a:tr h="99545">
                <a:tc>
                  <a:txBody>
                    <a:bodyPr/>
                    <a:lstStyle/>
                    <a:p>
                      <a:pPr algn="ctr" fontAlgn="ctr"/>
                      <a:r>
                        <a:rPr lang="tr-TR" sz="650" b="1" i="0" u="none" strike="noStrike" dirty="0">
                          <a:solidFill>
                            <a:srgbClr val="000000"/>
                          </a:solidFill>
                          <a:latin typeface="Times New Roman"/>
                        </a:rPr>
                        <a:t>4</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B547"/>
                    </a:solidFill>
                  </a:tcPr>
                </a:tc>
                <a:tc gridSpan="3">
                  <a:txBody>
                    <a:bodyPr/>
                    <a:lstStyle/>
                    <a:p>
                      <a:pPr algn="l" fontAlgn="ctr"/>
                      <a:r>
                        <a:rPr lang="tr-TR" sz="650" b="1" i="0" u="none" strike="noStrike">
                          <a:solidFill>
                            <a:srgbClr val="000000"/>
                          </a:solidFill>
                          <a:latin typeface="Times New Roman"/>
                        </a:rPr>
                        <a:t>ÖĞRETMEN/PERSONEL ÇOCUĞU OLAN ÖĞRENCİLER</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50" b="1" i="0" u="none" strike="noStrike" dirty="0">
                          <a:latin typeface="Arial Tur"/>
                        </a:rPr>
                        <a:t>2</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a:txBody>
                    <a:bodyPr/>
                    <a:lstStyle/>
                    <a:p>
                      <a:pPr algn="ctr" fontAlgn="ctr"/>
                      <a:r>
                        <a:rPr lang="tr-TR" sz="650" b="1" i="0" u="none" strike="noStrike" dirty="0" smtClean="0">
                          <a:latin typeface="Arial Tur"/>
                        </a:rPr>
                        <a:t>1</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gridSpan="2">
                  <a:txBody>
                    <a:bodyPr/>
                    <a:lstStyle/>
                    <a:p>
                      <a:pPr algn="ctr" fontAlgn="ctr"/>
                      <a:r>
                        <a:rPr lang="tr-TR" sz="650" b="1" i="0" u="none" strike="noStrike" dirty="0" smtClean="0">
                          <a:latin typeface="Arial Tur"/>
                        </a:rPr>
                        <a:t>3</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FFFF"/>
                    </a:solidFill>
                  </a:tcPr>
                </a:tc>
                <a:tc hMerge="1">
                  <a:txBody>
                    <a:bodyPr/>
                    <a:lstStyle/>
                    <a:p>
                      <a:endParaRPr lang="tr-TR"/>
                    </a:p>
                  </a:txBody>
                  <a:tcPr/>
                </a:tc>
              </a:tr>
              <a:tr h="99545">
                <a:tc>
                  <a:txBody>
                    <a:bodyPr/>
                    <a:lstStyle/>
                    <a:p>
                      <a:pPr algn="ctr" fontAlgn="ctr"/>
                      <a:r>
                        <a:rPr lang="tr-TR" sz="650" b="1" i="0" u="none" strike="noStrike" dirty="0">
                          <a:solidFill>
                            <a:srgbClr val="000000"/>
                          </a:solidFill>
                          <a:latin typeface="Times New Roman"/>
                        </a:rPr>
                        <a:t>5</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FFB547"/>
                    </a:solidFill>
                  </a:tcPr>
                </a:tc>
                <a:tc gridSpan="3">
                  <a:txBody>
                    <a:bodyPr/>
                    <a:lstStyle/>
                    <a:p>
                      <a:pPr algn="l" fontAlgn="ctr"/>
                      <a:r>
                        <a:rPr lang="tr-TR" sz="650" b="1" i="0" u="none" strike="noStrike" dirty="0">
                          <a:solidFill>
                            <a:srgbClr val="000000"/>
                          </a:solidFill>
                          <a:latin typeface="Times New Roman"/>
                        </a:rPr>
                        <a:t>ÇOCUK KULÜBÜ ÖĞRENCİLERİ </a:t>
                      </a:r>
                      <a:r>
                        <a:rPr lang="tr-TR" sz="650" b="1" i="0" u="none" strike="noStrike" dirty="0" smtClean="0">
                          <a:solidFill>
                            <a:srgbClr val="000000"/>
                          </a:solidFill>
                          <a:latin typeface="Times New Roman"/>
                        </a:rPr>
                        <a:t>(3-4-5 </a:t>
                      </a:r>
                      <a:r>
                        <a:rPr lang="tr-TR" sz="650" b="1" i="0" u="none" strike="noStrike" dirty="0">
                          <a:solidFill>
                            <a:srgbClr val="000000"/>
                          </a:solidFill>
                          <a:latin typeface="Times New Roman"/>
                        </a:rPr>
                        <a:t>Yaş)</a:t>
                      </a: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hMerge="1">
                  <a:txBody>
                    <a:bodyPr/>
                    <a:lstStyle/>
                    <a:p>
                      <a:endParaRPr lang="tr-TR"/>
                    </a:p>
                  </a:txBody>
                  <a:tcPr/>
                </a:tc>
                <a:tc hMerge="1">
                  <a:txBody>
                    <a:bodyPr/>
                    <a:lstStyle/>
                    <a:p>
                      <a:endParaRPr lang="tr-TR"/>
                    </a:p>
                  </a:txBody>
                  <a:tcPr/>
                </a:tc>
                <a:tc>
                  <a:txBody>
                    <a:bodyPr/>
                    <a:lstStyle/>
                    <a:p>
                      <a:pPr algn="ctr" fontAlgn="ctr"/>
                      <a:r>
                        <a:rPr lang="tr-TR" sz="650" b="1" i="0" u="none" strike="noStrike" dirty="0" smtClean="0">
                          <a:latin typeface="Arial Tur"/>
                        </a:rPr>
                        <a:t>5</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a:txBody>
                    <a:bodyPr/>
                    <a:lstStyle/>
                    <a:p>
                      <a:pPr algn="ctr" fontAlgn="ctr"/>
                      <a:r>
                        <a:rPr lang="tr-TR" sz="650" b="1" i="0" u="none" strike="noStrike" dirty="0" smtClean="0">
                          <a:latin typeface="Arial Tur"/>
                        </a:rPr>
                        <a:t>10</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gridSpan="2">
                  <a:txBody>
                    <a:bodyPr/>
                    <a:lstStyle/>
                    <a:p>
                      <a:pPr algn="ctr" fontAlgn="ctr"/>
                      <a:r>
                        <a:rPr lang="tr-TR" sz="650" b="1" i="0" u="none" strike="noStrike" dirty="0" smtClean="0">
                          <a:latin typeface="Arial Tur"/>
                        </a:rPr>
                        <a:t>15</a:t>
                      </a:r>
                      <a:endParaRPr lang="tr-TR" sz="650" b="1" i="0" u="none" strike="noStrike" dirty="0">
                        <a:latin typeface="Arial Tur"/>
                      </a:endParaRPr>
                    </a:p>
                  </a:txBody>
                  <a:tcPr marL="0" marR="0" marT="0" marB="0" anchor="ctr">
                    <a:lnL w="19050" cap="flat" cmpd="sng" algn="ctr">
                      <a:solidFill>
                        <a:srgbClr val="006600"/>
                      </a:solidFill>
                      <a:prstDash val="solid"/>
                      <a:round/>
                      <a:headEnd type="none" w="med" len="med"/>
                      <a:tailEnd type="none" w="med" len="med"/>
                    </a:lnL>
                    <a:lnR w="19050" cap="flat" cmpd="sng" algn="ctr">
                      <a:solidFill>
                        <a:srgbClr val="006600"/>
                      </a:solidFill>
                      <a:prstDash val="solid"/>
                      <a:round/>
                      <a:headEnd type="none" w="med" len="med"/>
                      <a:tailEnd type="none" w="med" len="med"/>
                    </a:lnR>
                    <a:lnT w="19050" cap="flat" cmpd="sng" algn="ctr">
                      <a:solidFill>
                        <a:srgbClr val="006600"/>
                      </a:solidFill>
                      <a:prstDash val="solid"/>
                      <a:round/>
                      <a:headEnd type="none" w="med" len="med"/>
                      <a:tailEnd type="none" w="med" len="med"/>
                    </a:lnT>
                    <a:lnB w="19050" cap="flat" cmpd="sng" algn="ctr">
                      <a:solidFill>
                        <a:srgbClr val="006600"/>
                      </a:solidFill>
                      <a:prstDash val="solid"/>
                      <a:round/>
                      <a:headEnd type="none" w="med" len="med"/>
                      <a:tailEnd type="none" w="med" len="med"/>
                    </a:lnB>
                    <a:solidFill>
                      <a:srgbClr val="CCFF66"/>
                    </a:solidFill>
                  </a:tcPr>
                </a:tc>
                <a:tc hMerge="1">
                  <a:txBody>
                    <a:bodyPr/>
                    <a:lstStyle/>
                    <a:p>
                      <a:endParaRPr lang="tr-T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10033</TotalTime>
  <Words>1462</Words>
  <Application>Microsoft Office PowerPoint</Application>
  <PresentationFormat>Ekran Gösterisi (4:3)</PresentationFormat>
  <Paragraphs>514</Paragraphs>
  <Slides>14</Slides>
  <Notes>0</Notes>
  <HiddenSlides>0</HiddenSlides>
  <MMClips>0</MMClips>
  <ScaleCrop>false</ScaleCrop>
  <HeadingPairs>
    <vt:vector size="6" baseType="variant">
      <vt:variant>
        <vt:lpstr>Tema</vt:lpstr>
      </vt:variant>
      <vt:variant>
        <vt:i4>3</vt:i4>
      </vt:variant>
      <vt:variant>
        <vt:lpstr>Katıştırılmış OLE Hizmet Programları</vt:lpstr>
      </vt:variant>
      <vt:variant>
        <vt:i4>1</vt:i4>
      </vt:variant>
      <vt:variant>
        <vt:lpstr>Slayt Başlıkları</vt:lpstr>
      </vt:variant>
      <vt:variant>
        <vt:i4>14</vt:i4>
      </vt:variant>
    </vt:vector>
  </HeadingPairs>
  <TitlesOfParts>
    <vt:vector size="18" baseType="lpstr">
      <vt:lpstr>Ofis Teması</vt:lpstr>
      <vt:lpstr>Özel Tasarım</vt:lpstr>
      <vt:lpstr>Default Design</vt:lpstr>
      <vt:lpstr>Acrobat Document</vt:lpstr>
      <vt:lpstr>BRİFİNG</vt:lpstr>
      <vt:lpstr>Slayt 2</vt:lpstr>
      <vt:lpstr>Slayt 3</vt:lpstr>
      <vt:lpstr>Slayt 4</vt:lpstr>
      <vt:lpstr>Slayt 5</vt:lpstr>
      <vt:lpstr>Slayt 6</vt:lpstr>
      <vt:lpstr>Slayt 7</vt:lpstr>
      <vt:lpstr>Slayt 8</vt:lpstr>
      <vt:lpstr>Slayt 9</vt:lpstr>
      <vt:lpstr>Derslik – Şube- Öğrenci Sayıları </vt:lpstr>
      <vt:lpstr>Derslik, Okul ve Öğretmen Başına Düşen Öğrenci Sayısı</vt:lpstr>
      <vt:lpstr>Slayt 12</vt:lpstr>
      <vt:lpstr>Slayt 13</vt:lpstr>
      <vt:lpstr>Slayt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Alaaddin DÖNER</dc:creator>
  <cp:lastModifiedBy>win7</cp:lastModifiedBy>
  <cp:revision>696</cp:revision>
  <cp:lastPrinted>2010-12-28T11:30:33Z</cp:lastPrinted>
  <dcterms:created xsi:type="dcterms:W3CDTF">2010-12-28T08:13:00Z</dcterms:created>
  <dcterms:modified xsi:type="dcterms:W3CDTF">2021-02-17T13:25:56Z</dcterms:modified>
</cp:coreProperties>
</file>